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97" r:id="rId6"/>
    <p:sldId id="301" r:id="rId7"/>
    <p:sldId id="298" r:id="rId8"/>
    <p:sldId id="299" r:id="rId9"/>
    <p:sldId id="300" r:id="rId10"/>
    <p:sldId id="302" r:id="rId11"/>
    <p:sldId id="303" r:id="rId12"/>
    <p:sldId id="304" r:id="rId13"/>
    <p:sldId id="305" r:id="rId14"/>
    <p:sldId id="308" r:id="rId15"/>
    <p:sldId id="306" r:id="rId16"/>
    <p:sldId id="307" r:id="rId17"/>
    <p:sldId id="309"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Downs" initials="LD" lastIdx="1" clrIdx="0">
    <p:extLst>
      <p:ext uri="{19B8F6BF-5375-455C-9EA6-DF929625EA0E}">
        <p15:presenceInfo xmlns:p15="http://schemas.microsoft.com/office/powerpoint/2012/main" userId="S-1-5-21-3250230071-2286246799-2646168040-4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6A0"/>
    <a:srgbClr val="3A8BB0"/>
    <a:srgbClr val="8C7E03"/>
    <a:srgbClr val="7B67A8"/>
    <a:srgbClr val="DA306C"/>
    <a:srgbClr val="BDB3AA"/>
    <a:srgbClr val="93842D"/>
    <a:srgbClr val="CD335B"/>
    <a:srgbClr val="F6B436"/>
    <a:srgbClr val="766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079CA-AE50-4897-81CC-8D0977B2E97D}" v="3" dt="2020-10-02T10:40:32.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rry" userId="23bec637-0f72-4294-aa1d-ddb488908373" providerId="ADAL" clId="{E39079CA-AE50-4897-81CC-8D0977B2E97D}"/>
    <pc:docChg chg="modSld">
      <pc:chgData name="Michelle Berry" userId="23bec637-0f72-4294-aa1d-ddb488908373" providerId="ADAL" clId="{E39079CA-AE50-4897-81CC-8D0977B2E97D}" dt="2020-10-02T10:40:32.911" v="3"/>
      <pc:docMkLst>
        <pc:docMk/>
      </pc:docMkLst>
      <pc:sldChg chg="delSp">
        <pc:chgData name="Michelle Berry" userId="23bec637-0f72-4294-aa1d-ddb488908373" providerId="ADAL" clId="{E39079CA-AE50-4897-81CC-8D0977B2E97D}" dt="2020-10-02T10:39:57.770" v="0"/>
        <pc:sldMkLst>
          <pc:docMk/>
          <pc:sldMk cId="2909158893" sldId="256"/>
        </pc:sldMkLst>
        <pc:spChg chg="del">
          <ac:chgData name="Michelle Berry" userId="23bec637-0f72-4294-aa1d-ddb488908373" providerId="ADAL" clId="{E39079CA-AE50-4897-81CC-8D0977B2E97D}" dt="2020-10-02T10:39:57.770" v="0"/>
          <ac:spMkLst>
            <pc:docMk/>
            <pc:sldMk cId="2909158893" sldId="256"/>
            <ac:spMk id="5" creationId="{20B6113F-4AEE-4B82-9450-98561A43A288}"/>
          </ac:spMkLst>
        </pc:spChg>
      </pc:sldChg>
      <pc:sldChg chg="delSp">
        <pc:chgData name="Michelle Berry" userId="23bec637-0f72-4294-aa1d-ddb488908373" providerId="ADAL" clId="{E39079CA-AE50-4897-81CC-8D0977B2E97D}" dt="2020-10-02T10:40:08.328" v="1"/>
        <pc:sldMkLst>
          <pc:docMk/>
          <pc:sldMk cId="2551646171" sldId="297"/>
        </pc:sldMkLst>
        <pc:spChg chg="del">
          <ac:chgData name="Michelle Berry" userId="23bec637-0f72-4294-aa1d-ddb488908373" providerId="ADAL" clId="{E39079CA-AE50-4897-81CC-8D0977B2E97D}" dt="2020-10-02T10:40:08.328" v="1"/>
          <ac:spMkLst>
            <pc:docMk/>
            <pc:sldMk cId="2551646171" sldId="297"/>
            <ac:spMk id="5" creationId="{20B6113F-4AEE-4B82-9450-98561A43A288}"/>
          </ac:spMkLst>
        </pc:spChg>
      </pc:sldChg>
      <pc:sldChg chg="modSp">
        <pc:chgData name="Michelle Berry" userId="23bec637-0f72-4294-aa1d-ddb488908373" providerId="ADAL" clId="{E39079CA-AE50-4897-81CC-8D0977B2E97D}" dt="2020-10-02T10:40:17.646" v="2" actId="6549"/>
        <pc:sldMkLst>
          <pc:docMk/>
          <pc:sldMk cId="2204053318" sldId="301"/>
        </pc:sldMkLst>
        <pc:spChg chg="mod">
          <ac:chgData name="Michelle Berry" userId="23bec637-0f72-4294-aa1d-ddb488908373" providerId="ADAL" clId="{E39079CA-AE50-4897-81CC-8D0977B2E97D}" dt="2020-10-02T10:40:17.646" v="2" actId="6549"/>
          <ac:spMkLst>
            <pc:docMk/>
            <pc:sldMk cId="2204053318" sldId="301"/>
            <ac:spMk id="3" creationId="{ECE81731-5071-44B2-A850-F870C66FD8B1}"/>
          </ac:spMkLst>
        </pc:spChg>
      </pc:sldChg>
      <pc:sldChg chg="delSp">
        <pc:chgData name="Michelle Berry" userId="23bec637-0f72-4294-aa1d-ddb488908373" providerId="ADAL" clId="{E39079CA-AE50-4897-81CC-8D0977B2E97D}" dt="2020-10-02T10:40:32.911" v="3"/>
        <pc:sldMkLst>
          <pc:docMk/>
          <pc:sldMk cId="297534499" sldId="308"/>
        </pc:sldMkLst>
        <pc:spChg chg="del">
          <ac:chgData name="Michelle Berry" userId="23bec637-0f72-4294-aa1d-ddb488908373" providerId="ADAL" clId="{E39079CA-AE50-4897-81CC-8D0977B2E97D}" dt="2020-10-02T10:40:32.911" v="3"/>
          <ac:spMkLst>
            <pc:docMk/>
            <pc:sldMk cId="297534499" sldId="308"/>
            <ac:spMk id="5" creationId="{20B6113F-4AEE-4B82-9450-98561A43A288}"/>
          </ac:spMkLst>
        </pc:spChg>
      </pc:sldChg>
    </pc:docChg>
  </pc:docChgLst>
</pc:chgInfo>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0:49:44.49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0,'23'0'188,"24"0"-173,0 0-15,23 0 32,-47 0-17,0 0 16,24 0 1,-24 0-17,24 0 1,-24 0 0,0 0 30,1 0-14,22 0-32,-23 0 15,1 0 1,-1 0-16,0 0 16,24 0 15,-24 0 0,71 0-15,-48 0-1,1 0 1,-1 0 15,-22 0 32,-1 0-48,24 0 17,-1 0-17,-23 0 32,1 0-16,-1 0-15,0 0 0,24 0 15,-24 0 31,1 0-46,-1 0 0,0 0-16,0 0 15,1 0 48,-1 0-32,0 0 156</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1:28:44.57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0 114 0,'0'-24'31,"47"24"32,-1 0-48,94 0 1,-23 0 0,22 0-1,-45-23 1,-24 0 0,-24 23-1,-23 0 1,1 0-1,46 0 1,46 0 0,-23 0-1,24 0 1,-24 0 0,24 0-1,22 0 1,-45 0-1,-24 0 1,-24 0 0,-23 0-1,1 0 17,46 0-17,69 0 1,1 0-1,0 0 1,-47 0 0,-23 0-1,-23 0 110,-24 0-109,24 0 0</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4:21:25.67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0 100 0,'23'0'250,"1"0"-218,-1 0-1,0 0-16,1 0 1,-1 0 15,0 0-15,1 0 15,-1 0-15,47-24-1,-47 24 17,0 0 30,1 0-46,46-23-1,-24 23 17,-22 0 15,-1 0-32,47 0 1,-24-23-1,-22 23 17,22 0-17,47 0 1,47 0 0,0-24-1,-93 24 1,-24 0 124,24 0-140,-24 0 32,23 0-17,-22 0 17,22 0 14,24 0-30,-46 0 0,22 0-1,-22 0-15,22 0 16,1 0 62,-24 0-78,0 0 16,47 0-1,-23 0 1,-1 24 15,-22-24 16,-1 0-47,24 0 16,-1 0 15,-22 0-15,22 0 15,-23 0-16,24 0 1,-24 0 0,1 0-1,-1 23 1,24-23 0,23 0-1,-47 0 32,0 23-47,0-23 31,1 0-15,22 24 0,1-24-1,46 0 16,-70 0-31,1 0 16,-1 0 0,47 0 31,-23 0-32,-24 0-15,23 0 94,1 0-63,-24 0-31,24 0 63,0 0-48,-24 0 1,24 0 0,-24 0 15,0 0-31,0 0 31</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4:21:27.68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23 0,'24'0'188,"46"0"-173,-24 0 1,24 0 468,-47 0-468,1-23 125</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0:49:47.68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0,'23'0'110,"47"0"-95,-47 0 1,47 0 0,-47 0 15,24 0-15,-24 0-16,47 0 15,23 0 1,-23 24-1,24-24 1,-24 0 0,-1 0-1,1 0 1,-23 23 31,0-23-32,-1 0 1,1 0 0,23 23 15,-47-23 0,0 0-31,47 24 16,-47-24 31,24 0-47,-24 23 15,24-23 1,0 0 0,46 0-1,-47 0 1,-22 0-1,-1 0 1,0 0 0,1 0-1,-1 0 1,24 0 15,-24 0 16,23 0-31,-22 0 31,-1 0-16,0 0 63,1 0-79,-1 0 16,0 0-15,1 0 0,22 0-1,1 0 110,-1-23 141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0:49:49.60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0,'24'23'125,"69"-23"-93,-70 0-32,24 0 15,-1 0 17,-22 0 77,-1 0-47</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1:18:38.27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30 0,'23'0'1297,"1"0"-1297,22 0 15,1 0 1,-1 0 343,-22 0-296,-1 0-63,70 0 31,-69 0-31,-1 0 16,0 0 155,0 0-155,24 0 0,-24 0-1,1 0 142,-1 0-126,0 0-31,47 0 15,-23 24 1,23-24 125,-47 0-126,0 0 1,1 0 0,46 0-1,-47 0 1,0 0 15,0 0 47,24 0-62,-24 0-1,1 0 1,22 0 0,1 0 140,-1 0-109,48 0-16,-24 46-15,-47-46 171,0 0-171,47 0-1,23 0 1,-23 0 0,-23 0 15,-24 0 141,0 0-157,47 0 1,0 0 0,-46 0-1,-1 0 157,0 0-141,0 0 16,1 0 156,-1 0-203,24 0 16,-1-23 0,1 23-1,-24 0 126,47-23-125,0 23-1,0 0 1,0 0-1,-47 0 17,0 0 155,47 0-171,-46 0-1,46 0 1,-24 0 0,-23 0 77,24 0-77,0 0 0,-1 0-1,1 0 17,-24 0 61,24 0-77,-24 0 0,47 0-1,0 0 1,-24 0-1,-22 0 95,22 0-95,1 0-15,23 0 16,46 0 0,1 0 15,-94 0-15,47 0 171,0 0-171,0 0-1,23 0 1,0 0 0,-46 0-1,-24 0 141,47 0-124,-23 0-32,23 0 15,-24 0 1,1 0 0,0 0 93,-1 0-93,71 0-1,-94 0 1,24 0 593,-24 0-593,0 0 62,0 0-62,24 0 1140,0 0-1156,23 0 15,-1 23 17</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1:18:43.95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 0,'0'-24'312,"47"24"-296,-24 0 0,24 24-1,-1-24 32,-23 0-16,1 0 94,-1 0-93,24 46-1,69-22-16,-46-24-15,0 23 32,-23-23 186,-24 0-202,70 0 0,0 0-1,-46 0 1,0 0 0,-24 0 140,23 0-141,48 0 1,-1 0 0,-23 0-1,-47 0 1,24 0 78,-24 0-47,24 0-32,46 0 1,0 0-1,0 0 1,-23 0 0,-23 0 140,23 0-140,0 0-1,46 0 1,-93 0-16,47 0 15,0 0 17,-23 0-17,-24 0 48,24 0-48,23 0 1,23 0 0,-23 0-1,23 0 1,-46 0 0,-24 0-1,0 0 48,70 0-48,-23 0 1,23 0 0,-46 0-16,-24 0 31,1 0 47,46 0-47,-47 0-31,70 0 31,-46 0-31,-24 0 47,0 0-31,24 0 0,46 0-1,-23 0 1,47 0-1,-94 0 1,23 0 93,-22 0-109,69-23 16,0 23 0,24 0-1,-47 0 17,-47 0-32,0 0 109,1 0-78,22 0-15,-23 0-1,24 0 1,0 0 0,23 0-1,-24 0 1,24 0 0,0 0-1,47 0 1,-71 0-1,1 0 1,-24 0 31,24 0 187,-1 0-218,-22 0-16,69 0 16,-23 0-1</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1:24:31.31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44 0,'0'-26'219,"26"26"-188,0 0 16,0 0-16,25 0-15,-25 0 93,26 0-93,-26 0-1,0 0 1,0 0 15,0 0 47,0 0-62,26 0 15,-26 0 47,25 0-46,-25 0-17,26 0 173,-26 0-173,0 0 1,0 0 0,0 0-1,26 26 110</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1:24:33.79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0,'0'23'125,"24"-23"-125,22 0 16,48 0 0,-25 0-1,48 0 1,-47 0-1,-47 0 79,1 0-94,22 0 31,-23 0-15,1 0 93,-1 0-109,47 0 110,-23 0-110,-24 0 31,0 0-15,0-23 93</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1:24:59.66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0,'24'0'156,"-1"0"-109,0 0-31,0 0 140,1 0-125,22 0 0,-22 0-31,22 0 32,1 0 30,-24 0-31,1 0 1,22 0-32,-23 0 15,1 0 16,22 0 1,-22 0-17,22 0 17,-22 0 77,45 0-78,-22 0-15,-24 0-1,1 0 17,-1 0-17,0 0 17,1 0 14,-1 0-46,0 0 79,0 0-1</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8-10-12T11:28:42.79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15 0,'0'23'93,"24"-23"-61,22 0-17,-23 0 1,1 0-16,22 0 78,-22 0-78,-1 0 31,0 0 1,1 0-17,-1 0 1,0 0-1,24 0 1,69-23 15,-92 23-15,-1 0 0,0 0 15,1 0-16,-1 0 1,47 0 0,-24 0 15,-22 0-15,-1 0-1,0 0 1,1 0 31,-1 0-32,47 0 1,-47 0 0,47 0-1,23 0 1,-70 0-1,1 0 1,-1 0 0,0 0-1,1 0 79,-1 0-63,0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6B4B0-E122-409E-B4F0-D0E6EDD4156E}" type="datetimeFigureOut">
              <a:rPr lang="en-GB" smtClean="0"/>
              <a:t>02/10/2020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2736A-6304-4196-A309-D43C3F5E254E}" type="slidenum">
              <a:rPr lang="en-GB" smtClean="0"/>
              <a:t>‹#›</a:t>
            </a:fld>
            <a:endParaRPr lang="en-GB" dirty="0"/>
          </a:p>
        </p:txBody>
      </p:sp>
    </p:spTree>
    <p:extLst>
      <p:ext uri="{BB962C8B-B14F-4D97-AF65-F5344CB8AC3E}">
        <p14:creationId xmlns:p14="http://schemas.microsoft.com/office/powerpoint/2010/main" val="237263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23A1-42F7-44EE-86C0-A6889406D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5CA4D2-F14D-4280-83FC-261850999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7F8628-E114-4F84-ACFE-91E2E26BAC8F}"/>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5" name="Footer Placeholder 4">
            <a:extLst>
              <a:ext uri="{FF2B5EF4-FFF2-40B4-BE49-F238E27FC236}">
                <a16:creationId xmlns:a16="http://schemas.microsoft.com/office/drawing/2014/main" id="{8AE1C787-38A5-43BC-B84C-5C5B37349F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9E4B38-FAE9-481B-8B91-D967BBB0DA38}"/>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42508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B48F-EB5F-4658-BFC4-E2CF777F56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23450F-2542-46EC-9195-C8E1A141BF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D6E92-4409-4677-87D2-97672D860C17}"/>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5" name="Footer Placeholder 4">
            <a:extLst>
              <a:ext uri="{FF2B5EF4-FFF2-40B4-BE49-F238E27FC236}">
                <a16:creationId xmlns:a16="http://schemas.microsoft.com/office/drawing/2014/main" id="{424C3D02-3998-4BAE-A966-9A1254C80E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A8A902-0441-47F6-BDA2-844CB0750933}"/>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170984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7B4B5-4532-4877-BA28-AFBE33D1F7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88054C-5AC3-450E-A536-49D27FE5FA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E60EE-8383-4E7E-969C-3F39001894ED}"/>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5" name="Footer Placeholder 4">
            <a:extLst>
              <a:ext uri="{FF2B5EF4-FFF2-40B4-BE49-F238E27FC236}">
                <a16:creationId xmlns:a16="http://schemas.microsoft.com/office/drawing/2014/main" id="{6575B0F2-DC47-4B41-8AC1-6BE17CB0CF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19DF356-F576-407B-8377-5704E3E2C5F2}"/>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65344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CBA9-8541-42E1-9F95-CAA15115D5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2EAE7B-2CF7-4837-8CA8-9C51300FD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160A4-038A-4DD1-9C3E-4B73894F3308}"/>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5" name="Footer Placeholder 4">
            <a:extLst>
              <a:ext uri="{FF2B5EF4-FFF2-40B4-BE49-F238E27FC236}">
                <a16:creationId xmlns:a16="http://schemas.microsoft.com/office/drawing/2014/main" id="{2B88AD51-CA83-4B63-9522-B9A1F2DD3B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A2068D9-0101-4F9E-9400-DB73519EE7D1}"/>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81873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695D-7D77-4FAE-850B-E3717B70C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604B5F-BEED-42F0-889F-03B18CB13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3031A8-6EAA-481E-B26E-5D456DB3C433}"/>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5" name="Footer Placeholder 4">
            <a:extLst>
              <a:ext uri="{FF2B5EF4-FFF2-40B4-BE49-F238E27FC236}">
                <a16:creationId xmlns:a16="http://schemas.microsoft.com/office/drawing/2014/main" id="{994E932D-957A-4FF0-932C-012EBC6172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5ED56C-BD60-41CC-B176-0FA1557C3F5D}"/>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371673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08C2-34CE-4A39-8375-BEAA245E54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CCB7A0-E47A-4CAF-BB25-BC69F91AD0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E0DA71-E790-4AE1-91A0-B8F6561F3F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481639-35E2-4053-9EA6-E9CA87803425}"/>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6" name="Footer Placeholder 5">
            <a:extLst>
              <a:ext uri="{FF2B5EF4-FFF2-40B4-BE49-F238E27FC236}">
                <a16:creationId xmlns:a16="http://schemas.microsoft.com/office/drawing/2014/main" id="{5ABA739F-6C07-4932-AFD1-EA88E25AFE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0DAB6DC-911D-49E1-B560-6D119D706C84}"/>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268968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F1CE-57F9-464F-945D-2819F9957C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7992FE-CE17-467A-8C91-F47786B0F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383146-E795-48AB-8486-55B9DF4943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E7DA89-4379-474D-B74A-58B86DB73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96E7C6-8BC4-4FC3-A4CB-F988D2009E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DE51FB-5DC7-4129-BEB5-E97F52E94DE4}"/>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8" name="Footer Placeholder 7">
            <a:extLst>
              <a:ext uri="{FF2B5EF4-FFF2-40B4-BE49-F238E27FC236}">
                <a16:creationId xmlns:a16="http://schemas.microsoft.com/office/drawing/2014/main" id="{082F41EA-5001-4C80-A279-908E10EDC88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F0D844F-8F90-4537-890D-90609CC60E44}"/>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310469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6C75-30B7-4977-B65B-01B5258B78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26C993-E114-4954-9400-C87700BEC6F4}"/>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4" name="Footer Placeholder 3">
            <a:extLst>
              <a:ext uri="{FF2B5EF4-FFF2-40B4-BE49-F238E27FC236}">
                <a16:creationId xmlns:a16="http://schemas.microsoft.com/office/drawing/2014/main" id="{5A3D5EA9-9E48-4382-93BF-C211C724C3B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47C026F-FBB7-4007-AC7D-E973B09B7B8D}"/>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399782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11810-5585-40E4-8182-EBE41154D2FB}"/>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3" name="Footer Placeholder 2">
            <a:extLst>
              <a:ext uri="{FF2B5EF4-FFF2-40B4-BE49-F238E27FC236}">
                <a16:creationId xmlns:a16="http://schemas.microsoft.com/office/drawing/2014/main" id="{B0C9C19F-73C5-4C9B-BA0F-2134BEA225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6FFE2F8-4608-434A-9BA7-A8095541C575}"/>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213637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8E1D-2574-4814-BDD9-A733C2EA2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6F135E-D281-44AF-BD42-75214F2D4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3E98BC-19C2-4C8B-949F-4C8059DBC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37A2A3-CF80-426D-B531-EE7A8EA9F545}"/>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6" name="Footer Placeholder 5">
            <a:extLst>
              <a:ext uri="{FF2B5EF4-FFF2-40B4-BE49-F238E27FC236}">
                <a16:creationId xmlns:a16="http://schemas.microsoft.com/office/drawing/2014/main" id="{CA1F9FA9-93B8-42B7-BCE4-C9668F8E89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80D1489-C716-4083-B48E-C490E7D8ED7F}"/>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257422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A5BF-9F4C-4944-8A5A-32BA2A29B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659D10-3092-4E83-A191-D9CA11D47B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2F2E2941-2940-4621-A9C4-811D6206C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A49637-82A3-49D0-9394-4D07A1BC42BA}"/>
              </a:ext>
            </a:extLst>
          </p:cNvPr>
          <p:cNvSpPr>
            <a:spLocks noGrp="1"/>
          </p:cNvSpPr>
          <p:nvPr>
            <p:ph type="dt" sz="half" idx="10"/>
          </p:nvPr>
        </p:nvSpPr>
        <p:spPr/>
        <p:txBody>
          <a:bodyPr/>
          <a:lstStyle/>
          <a:p>
            <a:fld id="{CE1C096A-FFEE-4C98-B591-4E218BB4F901}" type="datetimeFigureOut">
              <a:rPr lang="en-GB" smtClean="0"/>
              <a:t>02/10/2020</a:t>
            </a:fld>
            <a:endParaRPr lang="en-GB" dirty="0"/>
          </a:p>
        </p:txBody>
      </p:sp>
      <p:sp>
        <p:nvSpPr>
          <p:cNvPr id="6" name="Footer Placeholder 5">
            <a:extLst>
              <a:ext uri="{FF2B5EF4-FFF2-40B4-BE49-F238E27FC236}">
                <a16:creationId xmlns:a16="http://schemas.microsoft.com/office/drawing/2014/main" id="{F16E49F1-3AB0-4356-97B9-CF67E4A71D0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0450C83-C2F6-445F-A042-7E03EF6420B3}"/>
              </a:ext>
            </a:extLst>
          </p:cNvPr>
          <p:cNvSpPr>
            <a:spLocks noGrp="1"/>
          </p:cNvSpPr>
          <p:nvPr>
            <p:ph type="sldNum" sz="quarter" idx="12"/>
          </p:nvPr>
        </p:nvSpPr>
        <p:spPr/>
        <p:txBody>
          <a:bodyPr/>
          <a:lstStyle/>
          <a:p>
            <a:fld id="{5EEDD4D2-2AFC-4A31-AF19-B8D11924E9BD}" type="slidenum">
              <a:rPr lang="en-GB" smtClean="0"/>
              <a:t>‹#›</a:t>
            </a:fld>
            <a:endParaRPr lang="en-GB" dirty="0"/>
          </a:p>
        </p:txBody>
      </p:sp>
    </p:spTree>
    <p:extLst>
      <p:ext uri="{BB962C8B-B14F-4D97-AF65-F5344CB8AC3E}">
        <p14:creationId xmlns:p14="http://schemas.microsoft.com/office/powerpoint/2010/main" val="38172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A7ACD-C23F-4E2E-A558-FDB1F5E73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6E7A1E-B6ED-4161-A72C-95201F3D9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1D477-B711-4AFC-A937-1F5FA0AD8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096A-FFEE-4C98-B591-4E218BB4F901}" type="datetimeFigureOut">
              <a:rPr lang="en-GB" smtClean="0"/>
              <a:t>02/10/2020</a:t>
            </a:fld>
            <a:endParaRPr lang="en-GB" dirty="0"/>
          </a:p>
        </p:txBody>
      </p:sp>
      <p:sp>
        <p:nvSpPr>
          <p:cNvPr id="5" name="Footer Placeholder 4">
            <a:extLst>
              <a:ext uri="{FF2B5EF4-FFF2-40B4-BE49-F238E27FC236}">
                <a16:creationId xmlns:a16="http://schemas.microsoft.com/office/drawing/2014/main" id="{4B453211-C904-4717-8ACB-98464C49D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599DF04-5533-42BF-A4E8-7BB8E049A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D4D2-2AFC-4A31-AF19-B8D11924E9BD}" type="slidenum">
              <a:rPr lang="en-GB" smtClean="0"/>
              <a:t>‹#›</a:t>
            </a:fld>
            <a:endParaRPr lang="en-GB" dirty="0"/>
          </a:p>
        </p:txBody>
      </p:sp>
    </p:spTree>
    <p:extLst>
      <p:ext uri="{BB962C8B-B14F-4D97-AF65-F5344CB8AC3E}">
        <p14:creationId xmlns:p14="http://schemas.microsoft.com/office/powerpoint/2010/main" val="62388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ustomXml" Target="../ink/ink12.xml"/><Relationship Id="rId5" Type="http://schemas.openxmlformats.org/officeDocument/2006/relationships/image" Target="../media/image14.emf"/><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7.emf"/><Relationship Id="rId10"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ustomXml" Target="../ink/ink5.xml"/><Relationship Id="rId5" Type="http://schemas.openxmlformats.org/officeDocument/2006/relationships/image" Target="../media/image12.emf"/><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7.png"/><Relationship Id="rId7"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ustomXml" Target="../ink/ink7.xml"/><Relationship Id="rId5" Type="http://schemas.openxmlformats.org/officeDocument/2006/relationships/image" Target="../media/image15.emf"/><Relationship Id="rId4" Type="http://schemas.openxmlformats.org/officeDocument/2006/relationships/customXml" Target="../ink/ink6.xml"/><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8.png"/><Relationship Id="rId7" Type="http://schemas.openxmlformats.org/officeDocument/2006/relationships/customXml" Target="../ink/ink10.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customXml" Target="../ink/ink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86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94A70D-C465-4A67-85CA-1C9F005FEDA7}"/>
              </a:ext>
            </a:extLst>
          </p:cNvPr>
          <p:cNvSpPr>
            <a:spLocks noGrp="1"/>
          </p:cNvSpPr>
          <p:nvPr>
            <p:ph type="title"/>
          </p:nvPr>
        </p:nvSpPr>
        <p:spPr>
          <a:xfrm>
            <a:off x="647114" y="365125"/>
            <a:ext cx="10706686" cy="2884512"/>
          </a:xfrm>
        </p:spPr>
        <p:txBody>
          <a:bodyPr anchor="t">
            <a:normAutofit/>
          </a:bodyPr>
          <a:lstStyle/>
          <a:p>
            <a:r>
              <a:rPr lang="en-GB"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Spend Caps How To Guide</a:t>
            </a:r>
            <a:br>
              <a:rPr lang="en-GB"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GB"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October 2018</a:t>
            </a:r>
          </a:p>
        </p:txBody>
      </p:sp>
      <p:pic>
        <p:nvPicPr>
          <p:cNvPr id="8" name="Content Placeholder 7">
            <a:extLst>
              <a:ext uri="{FF2B5EF4-FFF2-40B4-BE49-F238E27FC236}">
                <a16:creationId xmlns:a16="http://schemas.microsoft.com/office/drawing/2014/main" id="{E9939DCC-E4C0-482C-9C06-CB486ACAB0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4996" y="4299175"/>
            <a:ext cx="1828804" cy="2020828"/>
          </a:xfrm>
        </p:spPr>
      </p:pic>
    </p:spTree>
    <p:extLst>
      <p:ext uri="{BB962C8B-B14F-4D97-AF65-F5344CB8AC3E}">
        <p14:creationId xmlns:p14="http://schemas.microsoft.com/office/powerpoint/2010/main" val="290915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Small Business order screen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pic>
        <p:nvPicPr>
          <p:cNvPr id="16" name="Picture 15">
            <a:extLst>
              <a:ext uri="{FF2B5EF4-FFF2-40B4-BE49-F238E27FC236}">
                <a16:creationId xmlns:a16="http://schemas.microsoft.com/office/drawing/2014/main" id="{E879A4F0-C0D3-430F-9F9B-9D9A9470CD55}"/>
              </a:ext>
            </a:extLst>
          </p:cNvPr>
          <p:cNvPicPr>
            <a:picLocks noChangeAspect="1"/>
          </p:cNvPicPr>
          <p:nvPr/>
        </p:nvPicPr>
        <p:blipFill>
          <a:blip r:embed="rId3"/>
          <a:stretch>
            <a:fillRect/>
          </a:stretch>
        </p:blipFill>
        <p:spPr>
          <a:xfrm>
            <a:off x="0" y="1064200"/>
            <a:ext cx="12073812" cy="4272910"/>
          </a:xfrm>
          <a:prstGeom prst="rect">
            <a:avLst/>
          </a:prstGeom>
        </p:spPr>
      </p:pic>
      <p:sp>
        <p:nvSpPr>
          <p:cNvPr id="3" name="TextBox 2">
            <a:extLst>
              <a:ext uri="{FF2B5EF4-FFF2-40B4-BE49-F238E27FC236}">
                <a16:creationId xmlns:a16="http://schemas.microsoft.com/office/drawing/2014/main" id="{54A7C58E-2AE7-4D3F-A617-1F46AF55BF54}"/>
              </a:ext>
            </a:extLst>
          </p:cNvPr>
          <p:cNvSpPr txBox="1"/>
          <p:nvPr/>
        </p:nvSpPr>
        <p:spPr>
          <a:xfrm>
            <a:off x="214604" y="5337110"/>
            <a:ext cx="11859208" cy="1323439"/>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Once you have changed your spend cap amount, JEM will update the order screen for you. Details including the spend cap are auto populated into the EE compliant connection template, which is then submitted to the network for connection.  Once your order screen has gone green you can proceed to connection as normal. </a:t>
            </a: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Please note – before proceeding to connection if you have multiple spend cap amounts on multiple lines you </a:t>
            </a:r>
            <a:r>
              <a:rPr lang="en-GB" sz="1600" b="1" dirty="0">
                <a:latin typeface="Open Sans Light" panose="020B0306030504020204" pitchFamily="34" charset="0"/>
                <a:ea typeface="Open Sans Light" panose="020B0306030504020204" pitchFamily="34" charset="0"/>
                <a:cs typeface="Open Sans Light" panose="020B0306030504020204" pitchFamily="34" charset="0"/>
              </a:rPr>
              <a:t>MUST</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have noted them in the bespoke options tab first in the proposal. If the customer wishes to amend at any point please raise a JEM ticket.</a:t>
            </a:r>
          </a:p>
        </p:txBody>
      </p:sp>
    </p:spTree>
    <p:extLst>
      <p:ext uri="{BB962C8B-B14F-4D97-AF65-F5344CB8AC3E}">
        <p14:creationId xmlns:p14="http://schemas.microsoft.com/office/powerpoint/2010/main" val="294541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86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94A70D-C465-4A67-85CA-1C9F005FEDA7}"/>
              </a:ext>
            </a:extLst>
          </p:cNvPr>
          <p:cNvSpPr>
            <a:spLocks noGrp="1"/>
          </p:cNvSpPr>
          <p:nvPr>
            <p:ph type="title"/>
          </p:nvPr>
        </p:nvSpPr>
        <p:spPr>
          <a:xfrm>
            <a:off x="647114" y="365125"/>
            <a:ext cx="10706686" cy="2884512"/>
          </a:xfrm>
        </p:spPr>
        <p:txBody>
          <a:bodyPr anchor="t">
            <a:normAutofit/>
          </a:bodyPr>
          <a:lstStyle/>
          <a:p>
            <a:br>
              <a:rPr lang="en-GB"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GB"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Corporate</a:t>
            </a:r>
          </a:p>
        </p:txBody>
      </p:sp>
      <p:pic>
        <p:nvPicPr>
          <p:cNvPr id="8" name="Content Placeholder 7">
            <a:extLst>
              <a:ext uri="{FF2B5EF4-FFF2-40B4-BE49-F238E27FC236}">
                <a16:creationId xmlns:a16="http://schemas.microsoft.com/office/drawing/2014/main" id="{E9939DCC-E4C0-482C-9C06-CB486ACAB0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4996" y="4299175"/>
            <a:ext cx="1828804" cy="2020828"/>
          </a:xfrm>
        </p:spPr>
      </p:pic>
    </p:spTree>
    <p:extLst>
      <p:ext uri="{BB962C8B-B14F-4D97-AF65-F5344CB8AC3E}">
        <p14:creationId xmlns:p14="http://schemas.microsoft.com/office/powerpoint/2010/main" val="29753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Spend Caps - Corporate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sp>
        <p:nvSpPr>
          <p:cNvPr id="3" name="TextBox 2">
            <a:extLst>
              <a:ext uri="{FF2B5EF4-FFF2-40B4-BE49-F238E27FC236}">
                <a16:creationId xmlns:a16="http://schemas.microsoft.com/office/drawing/2014/main" id="{1805DEE3-1479-4A14-BA63-B94C6FC48846}"/>
              </a:ext>
            </a:extLst>
          </p:cNvPr>
          <p:cNvSpPr txBox="1"/>
          <p:nvPr/>
        </p:nvSpPr>
        <p:spPr>
          <a:xfrm>
            <a:off x="239697" y="1402672"/>
            <a:ext cx="11565010" cy="4031873"/>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A Corporate customer can set an account level cap, the only exception to this would be a copy account, users on a copy account require an individual line cap</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Only overage spend on voice, text and data counts towards the cap (inc. daily roaming charges)</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If customer approaches the cap EE will notify them (via the email addresses provided at point of connection) and give them the chance to suspend or remove it</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If the customer reaches their cap and does not provide consent to suspend or remove the cap, their service will be restricted preventing any further chargeable usage</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You still have the same flexibility quoting your client as you would on small business using JEM. The key difference on Corporate is that the spend cap is highlighted on the Corporate DA/EEBA. The spend cap at point of connection </a:t>
            </a:r>
            <a:r>
              <a:rPr lang="en-GB" sz="1600" b="1" dirty="0">
                <a:latin typeface="Open Sans Light" panose="020B0306030504020204" pitchFamily="34" charset="0"/>
                <a:ea typeface="Open Sans Light" panose="020B0306030504020204" pitchFamily="34" charset="0"/>
                <a:cs typeface="Open Sans Light" panose="020B0306030504020204" pitchFamily="34" charset="0"/>
              </a:rPr>
              <a:t>MUST</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match the spend cap selected in the DA/EEBA that is generated. If the EEBA has been signed by the customer and prior to connection they decide to change their spend cap you will need to request a new EEBA and start the process again. </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2730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Corporate upgrade info screen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sp>
        <p:nvSpPr>
          <p:cNvPr id="3" name="TextBox 2">
            <a:extLst>
              <a:ext uri="{FF2B5EF4-FFF2-40B4-BE49-F238E27FC236}">
                <a16:creationId xmlns:a16="http://schemas.microsoft.com/office/drawing/2014/main" id="{69810B75-4018-4799-839F-45DB68E3038F}"/>
              </a:ext>
            </a:extLst>
          </p:cNvPr>
          <p:cNvSpPr txBox="1"/>
          <p:nvPr/>
        </p:nvSpPr>
        <p:spPr>
          <a:xfrm>
            <a:off x="8246003" y="1205191"/>
            <a:ext cx="3467877" cy="5509200"/>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Once you get to the credit check screen and you have filled in all of the required fields you need to set your spend cap in accordance with your DA/EEBA. </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If the customer has opted out, please leave the ‘apply over spend cap’ box blank. This will auto generate that the customer has opted out on the proposal. </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If you wish to add a spend cap, please tick the ‘apply over spend cap’ box and manually enter the amount required. You will also need to enter the emails addresses of 3 points of contact who wish to receive the alerts. This will pull through onto the order screen for you and the proposal. Please see the next slide for examples. </a:t>
            </a:r>
          </a:p>
        </p:txBody>
      </p:sp>
      <p:pic>
        <p:nvPicPr>
          <p:cNvPr id="1026" name="Picture 2" descr="image001">
            <a:extLst>
              <a:ext uri="{FF2B5EF4-FFF2-40B4-BE49-F238E27FC236}">
                <a16:creationId xmlns:a16="http://schemas.microsoft.com/office/drawing/2014/main" id="{A996C7C7-CC22-41B6-B3FB-22A620151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3426"/>
            <a:ext cx="79343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628D2FDB-36A8-4470-9F77-AFDE23E0D647}"/>
                  </a:ext>
                </a:extLst>
              </p14:cNvPr>
              <p14:cNvContentPartPr/>
              <p14:nvPr/>
            </p14:nvContentPartPr>
            <p14:xfrm>
              <a:off x="478120" y="4133467"/>
              <a:ext cx="1116000" cy="40320"/>
            </p14:xfrm>
          </p:contentPart>
        </mc:Choice>
        <mc:Fallback xmlns="">
          <p:pic>
            <p:nvPicPr>
              <p:cNvPr id="9" name="Ink 8">
                <a:extLst>
                  <a:ext uri="{FF2B5EF4-FFF2-40B4-BE49-F238E27FC236}">
                    <a16:creationId xmlns:a16="http://schemas.microsoft.com/office/drawing/2014/main" id="{628D2FDB-36A8-4470-9F77-AFDE23E0D647}"/>
                  </a:ext>
                </a:extLst>
              </p:cNvPr>
              <p:cNvPicPr/>
              <p:nvPr/>
            </p:nvPicPr>
            <p:blipFill>
              <a:blip r:embed="rId5"/>
              <a:stretch>
                <a:fillRect/>
              </a:stretch>
            </p:blipFill>
            <p:spPr>
              <a:xfrm>
                <a:off x="442120" y="4061467"/>
                <a:ext cx="1187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C50D6BA-F055-4C0C-8D8C-E8B7B2AEBA90}"/>
                  </a:ext>
                </a:extLst>
              </p14:cNvPr>
              <p14:cNvContentPartPr/>
              <p14:nvPr/>
            </p14:nvContentPartPr>
            <p14:xfrm>
              <a:off x="2894080" y="4169467"/>
              <a:ext cx="92880" cy="10800"/>
            </p14:xfrm>
          </p:contentPart>
        </mc:Choice>
        <mc:Fallback xmlns="">
          <p:pic>
            <p:nvPicPr>
              <p:cNvPr id="10" name="Ink 9">
                <a:extLst>
                  <a:ext uri="{FF2B5EF4-FFF2-40B4-BE49-F238E27FC236}">
                    <a16:creationId xmlns:a16="http://schemas.microsoft.com/office/drawing/2014/main" id="{BC50D6BA-F055-4C0C-8D8C-E8B7B2AEBA90}"/>
                  </a:ext>
                </a:extLst>
              </p:cNvPr>
              <p:cNvPicPr/>
              <p:nvPr/>
            </p:nvPicPr>
            <p:blipFill>
              <a:blip r:embed="rId7"/>
              <a:stretch>
                <a:fillRect/>
              </a:stretch>
            </p:blipFill>
            <p:spPr>
              <a:xfrm>
                <a:off x="2858080" y="4097467"/>
                <a:ext cx="164520" cy="154440"/>
              </a:xfrm>
              <a:prstGeom prst="rect">
                <a:avLst/>
              </a:prstGeom>
            </p:spPr>
          </p:pic>
        </mc:Fallback>
      </mc:AlternateContent>
    </p:spTree>
    <p:extLst>
      <p:ext uri="{BB962C8B-B14F-4D97-AF65-F5344CB8AC3E}">
        <p14:creationId xmlns:p14="http://schemas.microsoft.com/office/powerpoint/2010/main" val="190069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Corporate order screen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pic>
        <p:nvPicPr>
          <p:cNvPr id="4" name="Picture 3">
            <a:extLst>
              <a:ext uri="{FF2B5EF4-FFF2-40B4-BE49-F238E27FC236}">
                <a16:creationId xmlns:a16="http://schemas.microsoft.com/office/drawing/2014/main" id="{DEE584ED-9A90-4F0B-B31B-FB4747735E14}"/>
              </a:ext>
            </a:extLst>
          </p:cNvPr>
          <p:cNvPicPr>
            <a:picLocks noChangeAspect="1"/>
          </p:cNvPicPr>
          <p:nvPr/>
        </p:nvPicPr>
        <p:blipFill>
          <a:blip r:embed="rId3"/>
          <a:stretch>
            <a:fillRect/>
          </a:stretch>
        </p:blipFill>
        <p:spPr>
          <a:xfrm>
            <a:off x="1" y="1073427"/>
            <a:ext cx="3517640" cy="4039739"/>
          </a:xfrm>
          <a:prstGeom prst="rect">
            <a:avLst/>
          </a:prstGeom>
        </p:spPr>
      </p:pic>
      <p:pic>
        <p:nvPicPr>
          <p:cNvPr id="11" name="Picture 10">
            <a:extLst>
              <a:ext uri="{FF2B5EF4-FFF2-40B4-BE49-F238E27FC236}">
                <a16:creationId xmlns:a16="http://schemas.microsoft.com/office/drawing/2014/main" id="{E3DC6DC3-1ABA-4D27-B8A4-E7788B4FCC3D}"/>
              </a:ext>
            </a:extLst>
          </p:cNvPr>
          <p:cNvPicPr>
            <a:picLocks noChangeAspect="1"/>
          </p:cNvPicPr>
          <p:nvPr/>
        </p:nvPicPr>
        <p:blipFill>
          <a:blip r:embed="rId4"/>
          <a:stretch>
            <a:fillRect/>
          </a:stretch>
        </p:blipFill>
        <p:spPr>
          <a:xfrm>
            <a:off x="3396343" y="2925352"/>
            <a:ext cx="8579634" cy="3715145"/>
          </a:xfrm>
          <a:prstGeom prst="rect">
            <a:avLst/>
          </a:prstGeom>
        </p:spPr>
      </p:pic>
    </p:spTree>
    <p:extLst>
      <p:ext uri="{BB962C8B-B14F-4D97-AF65-F5344CB8AC3E}">
        <p14:creationId xmlns:p14="http://schemas.microsoft.com/office/powerpoint/2010/main" val="16110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D86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856C1-F6E8-4CAC-8437-7E09FAFE0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710" y="1812022"/>
            <a:ext cx="2798990" cy="2650921"/>
          </a:xfrm>
          <a:prstGeom prst="rect">
            <a:avLst/>
          </a:prstGeom>
        </p:spPr>
      </p:pic>
    </p:spTree>
    <p:extLst>
      <p:ext uri="{BB962C8B-B14F-4D97-AF65-F5344CB8AC3E}">
        <p14:creationId xmlns:p14="http://schemas.microsoft.com/office/powerpoint/2010/main" val="327136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D86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94A70D-C465-4A67-85CA-1C9F005FEDA7}"/>
              </a:ext>
            </a:extLst>
          </p:cNvPr>
          <p:cNvSpPr>
            <a:spLocks noGrp="1"/>
          </p:cNvSpPr>
          <p:nvPr>
            <p:ph type="title"/>
          </p:nvPr>
        </p:nvSpPr>
        <p:spPr>
          <a:xfrm>
            <a:off x="647114" y="365125"/>
            <a:ext cx="10706686" cy="2884512"/>
          </a:xfrm>
        </p:spPr>
        <p:txBody>
          <a:bodyPr anchor="t">
            <a:normAutofit/>
          </a:bodyPr>
          <a:lstStyle/>
          <a:p>
            <a:br>
              <a:rPr lang="en-GB"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GB"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Small Business</a:t>
            </a:r>
          </a:p>
        </p:txBody>
      </p:sp>
      <p:pic>
        <p:nvPicPr>
          <p:cNvPr id="8" name="Content Placeholder 7">
            <a:extLst>
              <a:ext uri="{FF2B5EF4-FFF2-40B4-BE49-F238E27FC236}">
                <a16:creationId xmlns:a16="http://schemas.microsoft.com/office/drawing/2014/main" id="{E9939DCC-E4C0-482C-9C06-CB486ACAB0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4996" y="4299175"/>
            <a:ext cx="1828804" cy="2020828"/>
          </a:xfrm>
        </p:spPr>
      </p:pic>
    </p:spTree>
    <p:extLst>
      <p:ext uri="{BB962C8B-B14F-4D97-AF65-F5344CB8AC3E}">
        <p14:creationId xmlns:p14="http://schemas.microsoft.com/office/powerpoint/2010/main" val="255164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Spend Caps – Small Business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sp>
        <p:nvSpPr>
          <p:cNvPr id="3" name="TextBox 2">
            <a:extLst>
              <a:ext uri="{FF2B5EF4-FFF2-40B4-BE49-F238E27FC236}">
                <a16:creationId xmlns:a16="http://schemas.microsoft.com/office/drawing/2014/main" id="{ECE81731-5071-44B2-A850-F870C66FD8B1}"/>
              </a:ext>
            </a:extLst>
          </p:cNvPr>
          <p:cNvSpPr txBox="1"/>
          <p:nvPr/>
        </p:nvSpPr>
        <p:spPr>
          <a:xfrm>
            <a:off x="625800" y="2070257"/>
            <a:ext cx="11174136" cy="3970318"/>
          </a:xfrm>
          <a:prstGeom prst="rect">
            <a:avLst/>
          </a:prstGeom>
          <a:noFill/>
        </p:spPr>
        <p:txBody>
          <a:bodyPr wrap="square" rtlCol="0">
            <a:spAutoFit/>
          </a:bodyPr>
          <a:lstStyle/>
          <a:p>
            <a:r>
              <a:rPr lang="en-GB" b="1" dirty="0">
                <a:latin typeface="Open Sans Light" panose="020B0306030504020204" pitchFamily="34" charset="0"/>
                <a:ea typeface="Open Sans Light" panose="020B0306030504020204" pitchFamily="34" charset="0"/>
                <a:cs typeface="Open Sans Light" panose="020B0306030504020204" pitchFamily="34" charset="0"/>
              </a:rPr>
              <a:t>What are Spend Caps? </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A spend cap is an option you can choose to limit how much you spend on top of your monthly plan from certain types of included charges. </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Customers will be able to add, remove and change their chosen spend cap in-life via Customer Services.</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b="1" dirty="0">
                <a:latin typeface="Open Sans Light" panose="020B0306030504020204" pitchFamily="34" charset="0"/>
                <a:ea typeface="Open Sans Light" panose="020B0306030504020204" pitchFamily="34" charset="0"/>
                <a:cs typeface="Open Sans Light" panose="020B0306030504020204" pitchFamily="34" charset="0"/>
              </a:rPr>
              <a:t>When were they introduced?</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Spend Caps were introduced on the 1</a:t>
            </a:r>
            <a:r>
              <a:rPr lang="en-GB" baseline="30000" dirty="0">
                <a:latin typeface="Open Sans Light" panose="020B0306030504020204" pitchFamily="34" charset="0"/>
                <a:ea typeface="Open Sans Light" panose="020B0306030504020204" pitchFamily="34" charset="0"/>
                <a:cs typeface="Open Sans Light" panose="020B0306030504020204" pitchFamily="34" charset="0"/>
              </a:rPr>
              <a:t>st</a:t>
            </a:r>
            <a:r>
              <a:rPr lang="en-GB" dirty="0">
                <a:latin typeface="Open Sans Light" panose="020B0306030504020204" pitchFamily="34" charset="0"/>
                <a:ea typeface="Open Sans Light" panose="020B0306030504020204" pitchFamily="34" charset="0"/>
                <a:cs typeface="Open Sans Light" panose="020B0306030504020204" pitchFamily="34" charset="0"/>
              </a:rPr>
              <a:t> October 2018</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b="1" dirty="0">
                <a:latin typeface="Open Sans Light" panose="020B0306030504020204" pitchFamily="34" charset="0"/>
                <a:ea typeface="Open Sans Light" panose="020B0306030504020204" pitchFamily="34" charset="0"/>
                <a:cs typeface="Open Sans Light" panose="020B0306030504020204" pitchFamily="34" charset="0"/>
              </a:rPr>
              <a:t>Why do we have Spend Caps?</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A new OFCOM regulation called the </a:t>
            </a:r>
            <a:r>
              <a:rPr lang="en-GB" b="1" dirty="0">
                <a:latin typeface="Open Sans Light" panose="020B0306030504020204" pitchFamily="34" charset="0"/>
                <a:ea typeface="Open Sans Light" panose="020B0306030504020204" pitchFamily="34" charset="0"/>
                <a:cs typeface="Open Sans Light" panose="020B0306030504020204" pitchFamily="34" charset="0"/>
              </a:rPr>
              <a:t>Digital Economy Act </a:t>
            </a:r>
            <a:r>
              <a:rPr lang="en-GB" dirty="0">
                <a:latin typeface="Open Sans Light" panose="020B0306030504020204" pitchFamily="34" charset="0"/>
                <a:ea typeface="Open Sans Light" panose="020B0306030504020204" pitchFamily="34" charset="0"/>
                <a:cs typeface="Open Sans Light" panose="020B0306030504020204" pitchFamily="34" charset="0"/>
              </a:rPr>
              <a:t>came into effect on the above date. The regulation states that communications providers for mobile services must not enter into a contract with a new or upgrading customer without giving them the option to set a monthly spend cap to cover</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certain types of charges over and above their standard price plan cost. </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20405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Quick Quote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pic>
        <p:nvPicPr>
          <p:cNvPr id="3" name="Picture 2">
            <a:extLst>
              <a:ext uri="{FF2B5EF4-FFF2-40B4-BE49-F238E27FC236}">
                <a16:creationId xmlns:a16="http://schemas.microsoft.com/office/drawing/2014/main" id="{F78AFCDE-14E3-4966-860D-F370800A3854}"/>
              </a:ext>
            </a:extLst>
          </p:cNvPr>
          <p:cNvPicPr>
            <a:picLocks noChangeAspect="1"/>
          </p:cNvPicPr>
          <p:nvPr/>
        </p:nvPicPr>
        <p:blipFill>
          <a:blip r:embed="rId3"/>
          <a:stretch>
            <a:fillRect/>
          </a:stretch>
        </p:blipFill>
        <p:spPr>
          <a:xfrm>
            <a:off x="0" y="1073426"/>
            <a:ext cx="7658725" cy="3538331"/>
          </a:xfrm>
          <a:prstGeom prst="rect">
            <a:avLst/>
          </a:prstGeom>
        </p:spPr>
      </p:pic>
      <p:sp>
        <p:nvSpPr>
          <p:cNvPr id="7" name="TextBox 6">
            <a:extLst>
              <a:ext uri="{FF2B5EF4-FFF2-40B4-BE49-F238E27FC236}">
                <a16:creationId xmlns:a16="http://schemas.microsoft.com/office/drawing/2014/main" id="{73F641E6-F967-49A6-AE08-3894FC47A4F8}"/>
              </a:ext>
            </a:extLst>
          </p:cNvPr>
          <p:cNvSpPr txBox="1"/>
          <p:nvPr/>
        </p:nvSpPr>
        <p:spPr>
          <a:xfrm>
            <a:off x="7835317" y="1328959"/>
            <a:ext cx="4320330" cy="1569660"/>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The JEM quote builder has been constructed to allow flexibility for partner quoting when using spend caps. If you wish to provide a quick proposal there is no requirement to complete the customer details within the order screen.</a:t>
            </a:r>
          </a:p>
        </p:txBody>
      </p:sp>
      <p:sp>
        <p:nvSpPr>
          <p:cNvPr id="8" name="TextBox 7">
            <a:extLst>
              <a:ext uri="{FF2B5EF4-FFF2-40B4-BE49-F238E27FC236}">
                <a16:creationId xmlns:a16="http://schemas.microsoft.com/office/drawing/2014/main" id="{B34A9ACA-4D6A-449A-8B15-D4A35E1EEB37}"/>
              </a:ext>
            </a:extLst>
          </p:cNvPr>
          <p:cNvSpPr txBox="1"/>
          <p:nvPr/>
        </p:nvSpPr>
        <p:spPr>
          <a:xfrm>
            <a:off x="7843706" y="3338818"/>
            <a:ext cx="4244830" cy="2092881"/>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Once you get to this stage (left) if you click download export, your proposal will be generated without the spend caps on, to allow you to quote freely to your client as many times as needed, without having to discuss spend caps with them at this stage.</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Example on the next page.</a:t>
            </a:r>
          </a:p>
        </p:txBody>
      </p:sp>
      <p:sp>
        <p:nvSpPr>
          <p:cNvPr id="9" name="Arrow: Left 8">
            <a:extLst>
              <a:ext uri="{FF2B5EF4-FFF2-40B4-BE49-F238E27FC236}">
                <a16:creationId xmlns:a16="http://schemas.microsoft.com/office/drawing/2014/main" id="{AA08998E-E777-4609-9831-D7949EDC7014}"/>
              </a:ext>
            </a:extLst>
          </p:cNvPr>
          <p:cNvSpPr/>
          <p:nvPr/>
        </p:nvSpPr>
        <p:spPr>
          <a:xfrm rot="574610">
            <a:off x="5404253" y="3727235"/>
            <a:ext cx="367374" cy="299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8989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Proposal Example</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pic>
        <p:nvPicPr>
          <p:cNvPr id="4" name="Picture 3">
            <a:extLst>
              <a:ext uri="{FF2B5EF4-FFF2-40B4-BE49-F238E27FC236}">
                <a16:creationId xmlns:a16="http://schemas.microsoft.com/office/drawing/2014/main" id="{6A11A250-1732-45D2-9B67-8666756EB2D5}"/>
              </a:ext>
            </a:extLst>
          </p:cNvPr>
          <p:cNvPicPr>
            <a:picLocks noChangeAspect="1"/>
          </p:cNvPicPr>
          <p:nvPr/>
        </p:nvPicPr>
        <p:blipFill>
          <a:blip r:embed="rId3"/>
          <a:stretch>
            <a:fillRect/>
          </a:stretch>
        </p:blipFill>
        <p:spPr>
          <a:xfrm>
            <a:off x="1" y="1230941"/>
            <a:ext cx="8268482" cy="4244169"/>
          </a:xfrm>
          <a:prstGeom prst="rect">
            <a:avLst/>
          </a:prstGeom>
        </p:spPr>
      </p:pic>
      <p:sp>
        <p:nvSpPr>
          <p:cNvPr id="5" name="TextBox 4">
            <a:extLst>
              <a:ext uri="{FF2B5EF4-FFF2-40B4-BE49-F238E27FC236}">
                <a16:creationId xmlns:a16="http://schemas.microsoft.com/office/drawing/2014/main" id="{EC10B862-B7B7-484C-9129-C9C817F62C97}"/>
              </a:ext>
            </a:extLst>
          </p:cNvPr>
          <p:cNvSpPr txBox="1"/>
          <p:nvPr/>
        </p:nvSpPr>
        <p:spPr>
          <a:xfrm>
            <a:off x="8268483" y="1738489"/>
            <a:ext cx="3686450" cy="1569660"/>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Example proposal with no spend caps listed, to allow you to quote your client as normal. At this point the proposal can be downloaded and saved to allow you to send from your own email address to the client.</a:t>
            </a:r>
          </a:p>
        </p:txBody>
      </p:sp>
    </p:spTree>
    <p:extLst>
      <p:ext uri="{BB962C8B-B14F-4D97-AF65-F5344CB8AC3E}">
        <p14:creationId xmlns:p14="http://schemas.microsoft.com/office/powerpoint/2010/main" val="412984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Small Business upgrade info screen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sp>
        <p:nvSpPr>
          <p:cNvPr id="9" name="TextBox 8">
            <a:extLst>
              <a:ext uri="{FF2B5EF4-FFF2-40B4-BE49-F238E27FC236}">
                <a16:creationId xmlns:a16="http://schemas.microsoft.com/office/drawing/2014/main" id="{B9C1C261-F719-4797-9B08-6342F09DF5D9}"/>
              </a:ext>
            </a:extLst>
          </p:cNvPr>
          <p:cNvSpPr txBox="1"/>
          <p:nvPr/>
        </p:nvSpPr>
        <p:spPr>
          <a:xfrm>
            <a:off x="6510799" y="1192695"/>
            <a:ext cx="4385388" cy="1323439"/>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You are able to select your spend cap amount in this screen.  The cap that you select will be applied to all lines. Should you wish to personalise at connection stage and amend you are able to do so.</a:t>
            </a:r>
          </a:p>
        </p:txBody>
      </p:sp>
      <p:pic>
        <p:nvPicPr>
          <p:cNvPr id="10" name="Picture 9">
            <a:extLst>
              <a:ext uri="{FF2B5EF4-FFF2-40B4-BE49-F238E27FC236}">
                <a16:creationId xmlns:a16="http://schemas.microsoft.com/office/drawing/2014/main" id="{01E739E0-57EA-4A71-A124-1CC7062AB1C0}"/>
              </a:ext>
            </a:extLst>
          </p:cNvPr>
          <p:cNvPicPr>
            <a:picLocks noChangeAspect="1"/>
          </p:cNvPicPr>
          <p:nvPr/>
        </p:nvPicPr>
        <p:blipFill>
          <a:blip r:embed="rId3"/>
          <a:stretch>
            <a:fillRect/>
          </a:stretch>
        </p:blipFill>
        <p:spPr>
          <a:xfrm>
            <a:off x="1" y="1073427"/>
            <a:ext cx="6233020" cy="2865827"/>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4B9BDDCB-4BCF-48FD-AD9A-F26296EAC4F0}"/>
                  </a:ext>
                </a:extLst>
              </p14:cNvPr>
              <p14:cNvContentPartPr/>
              <p14:nvPr/>
            </p14:nvContentPartPr>
            <p14:xfrm>
              <a:off x="117400" y="3665827"/>
              <a:ext cx="478440" cy="360"/>
            </p14:xfrm>
          </p:contentPart>
        </mc:Choice>
        <mc:Fallback xmlns="">
          <p:pic>
            <p:nvPicPr>
              <p:cNvPr id="17" name="Ink 16">
                <a:extLst>
                  <a:ext uri="{FF2B5EF4-FFF2-40B4-BE49-F238E27FC236}">
                    <a16:creationId xmlns:a16="http://schemas.microsoft.com/office/drawing/2014/main" id="{4B9BDDCB-4BCF-48FD-AD9A-F26296EAC4F0}"/>
                  </a:ext>
                </a:extLst>
              </p:cNvPr>
              <p:cNvPicPr/>
              <p:nvPr/>
            </p:nvPicPr>
            <p:blipFill>
              <a:blip r:embed="rId5"/>
              <a:stretch>
                <a:fillRect/>
              </a:stretch>
            </p:blipFill>
            <p:spPr>
              <a:xfrm>
                <a:off x="81400" y="3593827"/>
                <a:ext cx="550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43F6536F-9567-4407-A3C4-74154B162D9D}"/>
                  </a:ext>
                </a:extLst>
              </p14:cNvPr>
              <p14:cNvContentPartPr/>
              <p14:nvPr/>
            </p14:nvContentPartPr>
            <p14:xfrm>
              <a:off x="2239960" y="3749707"/>
              <a:ext cx="738360" cy="47880"/>
            </p14:xfrm>
          </p:contentPart>
        </mc:Choice>
        <mc:Fallback xmlns="">
          <p:pic>
            <p:nvPicPr>
              <p:cNvPr id="18" name="Ink 17">
                <a:extLst>
                  <a:ext uri="{FF2B5EF4-FFF2-40B4-BE49-F238E27FC236}">
                    <a16:creationId xmlns:a16="http://schemas.microsoft.com/office/drawing/2014/main" id="{43F6536F-9567-4407-A3C4-74154B162D9D}"/>
                  </a:ext>
                </a:extLst>
              </p:cNvPr>
              <p:cNvPicPr/>
              <p:nvPr/>
            </p:nvPicPr>
            <p:blipFill>
              <a:blip r:embed="rId7"/>
              <a:stretch>
                <a:fillRect/>
              </a:stretch>
            </p:blipFill>
            <p:spPr>
              <a:xfrm>
                <a:off x="2203960" y="3677707"/>
                <a:ext cx="810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2F2F8C36-62A7-4FEE-AECE-B72B61B751A7}"/>
                  </a:ext>
                </a:extLst>
              </p14:cNvPr>
              <p14:cNvContentPartPr/>
              <p14:nvPr/>
            </p14:nvContentPartPr>
            <p14:xfrm>
              <a:off x="5939320" y="3741427"/>
              <a:ext cx="101160" cy="8640"/>
            </p14:xfrm>
          </p:contentPart>
        </mc:Choice>
        <mc:Fallback xmlns="">
          <p:pic>
            <p:nvPicPr>
              <p:cNvPr id="19" name="Ink 18">
                <a:extLst>
                  <a:ext uri="{FF2B5EF4-FFF2-40B4-BE49-F238E27FC236}">
                    <a16:creationId xmlns:a16="http://schemas.microsoft.com/office/drawing/2014/main" id="{2F2F8C36-62A7-4FEE-AECE-B72B61B751A7}"/>
                  </a:ext>
                </a:extLst>
              </p:cNvPr>
              <p:cNvPicPr/>
              <p:nvPr/>
            </p:nvPicPr>
            <p:blipFill>
              <a:blip r:embed="rId9"/>
              <a:stretch>
                <a:fillRect/>
              </a:stretch>
            </p:blipFill>
            <p:spPr>
              <a:xfrm>
                <a:off x="5903320" y="3669427"/>
                <a:ext cx="172800" cy="152280"/>
              </a:xfrm>
              <a:prstGeom prst="rect">
                <a:avLst/>
              </a:prstGeom>
            </p:spPr>
          </p:pic>
        </mc:Fallback>
      </mc:AlternateContent>
      <p:pic>
        <p:nvPicPr>
          <p:cNvPr id="20" name="Picture 19">
            <a:extLst>
              <a:ext uri="{FF2B5EF4-FFF2-40B4-BE49-F238E27FC236}">
                <a16:creationId xmlns:a16="http://schemas.microsoft.com/office/drawing/2014/main" id="{D01F43EC-CA53-4BB2-AC9A-C0E922224DAC}"/>
              </a:ext>
            </a:extLst>
          </p:cNvPr>
          <p:cNvPicPr>
            <a:picLocks noChangeAspect="1"/>
          </p:cNvPicPr>
          <p:nvPr/>
        </p:nvPicPr>
        <p:blipFill>
          <a:blip r:embed="rId10"/>
          <a:stretch>
            <a:fillRect/>
          </a:stretch>
        </p:blipFill>
        <p:spPr>
          <a:xfrm>
            <a:off x="7102722" y="2516133"/>
            <a:ext cx="4219575" cy="4153813"/>
          </a:xfrm>
          <a:prstGeom prst="rect">
            <a:avLst/>
          </a:prstGeom>
        </p:spPr>
      </p:pic>
      <p:sp>
        <p:nvSpPr>
          <p:cNvPr id="21" name="TextBox 20">
            <a:extLst>
              <a:ext uri="{FF2B5EF4-FFF2-40B4-BE49-F238E27FC236}">
                <a16:creationId xmlns:a16="http://schemas.microsoft.com/office/drawing/2014/main" id="{03C17EBF-5FD9-4CFF-9A94-A7486B1D3B07}"/>
              </a:ext>
            </a:extLst>
          </p:cNvPr>
          <p:cNvSpPr txBox="1"/>
          <p:nvPr/>
        </p:nvSpPr>
        <p:spPr>
          <a:xfrm>
            <a:off x="251670" y="4471332"/>
            <a:ext cx="6476301" cy="1077218"/>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Once you have clicked the spend cap drop down you will be able to select the cap required from the list. You also have the option to opt-out should your client wish to do so. Once selected, click save and update to ensure your selection is correctly logged in JEM. </a:t>
            </a:r>
          </a:p>
        </p:txBody>
      </p:sp>
    </p:spTree>
    <p:extLst>
      <p:ext uri="{BB962C8B-B14F-4D97-AF65-F5344CB8AC3E}">
        <p14:creationId xmlns:p14="http://schemas.microsoft.com/office/powerpoint/2010/main" val="166321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Small Business proposal screen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pic>
        <p:nvPicPr>
          <p:cNvPr id="11" name="Picture 10">
            <a:extLst>
              <a:ext uri="{FF2B5EF4-FFF2-40B4-BE49-F238E27FC236}">
                <a16:creationId xmlns:a16="http://schemas.microsoft.com/office/drawing/2014/main" id="{06100028-85BF-4C6A-96CF-DE9CFD12583D}"/>
              </a:ext>
            </a:extLst>
          </p:cNvPr>
          <p:cNvPicPr>
            <a:picLocks noChangeAspect="1"/>
          </p:cNvPicPr>
          <p:nvPr/>
        </p:nvPicPr>
        <p:blipFill>
          <a:blip r:embed="rId3"/>
          <a:stretch>
            <a:fillRect/>
          </a:stretch>
        </p:blipFill>
        <p:spPr>
          <a:xfrm>
            <a:off x="0" y="1073426"/>
            <a:ext cx="7843595" cy="4250117"/>
          </a:xfrm>
          <a:prstGeom prst="rect">
            <a:avLst/>
          </a:prstGeom>
        </p:spPr>
      </p:pic>
      <p:sp>
        <p:nvSpPr>
          <p:cNvPr id="3" name="TextBox 2">
            <a:extLst>
              <a:ext uri="{FF2B5EF4-FFF2-40B4-BE49-F238E27FC236}">
                <a16:creationId xmlns:a16="http://schemas.microsoft.com/office/drawing/2014/main" id="{E03859AE-448D-438C-9619-3E41535D7507}"/>
              </a:ext>
            </a:extLst>
          </p:cNvPr>
          <p:cNvSpPr txBox="1"/>
          <p:nvPr/>
        </p:nvSpPr>
        <p:spPr>
          <a:xfrm>
            <a:off x="7935985" y="1534457"/>
            <a:ext cx="4060272" cy="830997"/>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After selecting your spend cap in the drop down, it will now auto populate into your proposal.</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1D5BDE8-8BDE-48ED-9EF5-381F38ACB3EE}"/>
                  </a:ext>
                </a:extLst>
              </p14:cNvPr>
              <p14:cNvContentPartPr/>
              <p14:nvPr/>
            </p14:nvContentPartPr>
            <p14:xfrm>
              <a:off x="335560" y="3462067"/>
              <a:ext cx="1787040" cy="42840"/>
            </p14:xfrm>
          </p:contentPart>
        </mc:Choice>
        <mc:Fallback xmlns="">
          <p:pic>
            <p:nvPicPr>
              <p:cNvPr id="7" name="Ink 6">
                <a:extLst>
                  <a:ext uri="{FF2B5EF4-FFF2-40B4-BE49-F238E27FC236}">
                    <a16:creationId xmlns:a16="http://schemas.microsoft.com/office/drawing/2014/main" id="{E1D5BDE8-8BDE-48ED-9EF5-381F38ACB3EE}"/>
                  </a:ext>
                </a:extLst>
              </p:cNvPr>
              <p:cNvPicPr/>
              <p:nvPr/>
            </p:nvPicPr>
            <p:blipFill>
              <a:blip r:embed="rId5"/>
              <a:stretch>
                <a:fillRect/>
              </a:stretch>
            </p:blipFill>
            <p:spPr>
              <a:xfrm>
                <a:off x="299560" y="3390067"/>
                <a:ext cx="1858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557C37C-CC78-4D84-8427-A5C1DAD69BCC}"/>
                  </a:ext>
                </a:extLst>
              </p14:cNvPr>
              <p14:cNvContentPartPr/>
              <p14:nvPr/>
            </p14:nvContentPartPr>
            <p14:xfrm>
              <a:off x="3523360" y="3480427"/>
              <a:ext cx="1846080" cy="54720"/>
            </p14:xfrm>
          </p:contentPart>
        </mc:Choice>
        <mc:Fallback xmlns="">
          <p:pic>
            <p:nvPicPr>
              <p:cNvPr id="8" name="Ink 7">
                <a:extLst>
                  <a:ext uri="{FF2B5EF4-FFF2-40B4-BE49-F238E27FC236}">
                    <a16:creationId xmlns:a16="http://schemas.microsoft.com/office/drawing/2014/main" id="{A557C37C-CC78-4D84-8427-A5C1DAD69BCC}"/>
                  </a:ext>
                </a:extLst>
              </p:cNvPr>
              <p:cNvPicPr/>
              <p:nvPr/>
            </p:nvPicPr>
            <p:blipFill>
              <a:blip r:embed="rId7"/>
              <a:stretch>
                <a:fillRect/>
              </a:stretch>
            </p:blipFill>
            <p:spPr>
              <a:xfrm>
                <a:off x="3487360" y="3408427"/>
                <a:ext cx="1917720" cy="198360"/>
              </a:xfrm>
              <a:prstGeom prst="rect">
                <a:avLst/>
              </a:prstGeom>
            </p:spPr>
          </p:pic>
        </mc:Fallback>
      </mc:AlternateContent>
      <p:sp>
        <p:nvSpPr>
          <p:cNvPr id="13" name="TextBox 12">
            <a:extLst>
              <a:ext uri="{FF2B5EF4-FFF2-40B4-BE49-F238E27FC236}">
                <a16:creationId xmlns:a16="http://schemas.microsoft.com/office/drawing/2014/main" id="{A14AEE7C-A448-43E3-8AC1-7447018362EE}"/>
              </a:ext>
            </a:extLst>
          </p:cNvPr>
          <p:cNvSpPr txBox="1"/>
          <p:nvPr/>
        </p:nvSpPr>
        <p:spPr>
          <a:xfrm>
            <a:off x="7935985" y="3061982"/>
            <a:ext cx="4060272" cy="584775"/>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It is important to ensure at this stage that the selected spend cap is correct.</a:t>
            </a:r>
          </a:p>
        </p:txBody>
      </p:sp>
    </p:spTree>
    <p:extLst>
      <p:ext uri="{BB962C8B-B14F-4D97-AF65-F5344CB8AC3E}">
        <p14:creationId xmlns:p14="http://schemas.microsoft.com/office/powerpoint/2010/main" val="265374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Small Business order screen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pic>
        <p:nvPicPr>
          <p:cNvPr id="3" name="Picture 2">
            <a:extLst>
              <a:ext uri="{FF2B5EF4-FFF2-40B4-BE49-F238E27FC236}">
                <a16:creationId xmlns:a16="http://schemas.microsoft.com/office/drawing/2014/main" id="{8280CD48-5F62-4DE2-B1A2-78E4BB80B157}"/>
              </a:ext>
            </a:extLst>
          </p:cNvPr>
          <p:cNvPicPr>
            <a:picLocks noChangeAspect="1"/>
          </p:cNvPicPr>
          <p:nvPr/>
        </p:nvPicPr>
        <p:blipFill>
          <a:blip r:embed="rId3"/>
          <a:stretch>
            <a:fillRect/>
          </a:stretch>
        </p:blipFill>
        <p:spPr>
          <a:xfrm>
            <a:off x="0" y="1073426"/>
            <a:ext cx="12192000" cy="3976172"/>
          </a:xfrm>
          <a:prstGeom prst="rect">
            <a:avLst/>
          </a:prstGeom>
        </p:spPr>
      </p:pic>
      <p:sp>
        <p:nvSpPr>
          <p:cNvPr id="4" name="TextBox 3">
            <a:extLst>
              <a:ext uri="{FF2B5EF4-FFF2-40B4-BE49-F238E27FC236}">
                <a16:creationId xmlns:a16="http://schemas.microsoft.com/office/drawing/2014/main" id="{642CA970-75E8-49BC-BC49-630FFB62E109}"/>
              </a:ext>
            </a:extLst>
          </p:cNvPr>
          <p:cNvSpPr txBox="1"/>
          <p:nvPr/>
        </p:nvSpPr>
        <p:spPr>
          <a:xfrm>
            <a:off x="0" y="5281127"/>
            <a:ext cx="12111135" cy="830997"/>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Once you have saved and updated in the upgrade screen you can move on to the order screen. As you can see the spend cap has auto populated in the order screen for you. To complete the order screen you will need to select edit, you can also change the spend cap if required at this point of the process. (Please see next slide) </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5C334AA-EB60-4622-995E-9120815736AF}"/>
                  </a:ext>
                </a:extLst>
              </p14:cNvPr>
              <p14:cNvContentPartPr/>
              <p14:nvPr/>
            </p14:nvContentPartPr>
            <p14:xfrm>
              <a:off x="9078737" y="3399024"/>
              <a:ext cx="252360" cy="16200"/>
            </p14:xfrm>
          </p:contentPart>
        </mc:Choice>
        <mc:Fallback xmlns="">
          <p:pic>
            <p:nvPicPr>
              <p:cNvPr id="5" name="Ink 4">
                <a:extLst>
                  <a:ext uri="{FF2B5EF4-FFF2-40B4-BE49-F238E27FC236}">
                    <a16:creationId xmlns:a16="http://schemas.microsoft.com/office/drawing/2014/main" id="{25C334AA-EB60-4622-995E-9120815736AF}"/>
                  </a:ext>
                </a:extLst>
              </p:cNvPr>
              <p:cNvPicPr/>
              <p:nvPr/>
            </p:nvPicPr>
            <p:blipFill>
              <a:blip r:embed="rId5"/>
              <a:stretch>
                <a:fillRect/>
              </a:stretch>
            </p:blipFill>
            <p:spPr>
              <a:xfrm>
                <a:off x="9042737" y="3327024"/>
                <a:ext cx="324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9E6778E-9147-4F07-A39C-BD7EC2BE5E7D}"/>
                  </a:ext>
                </a:extLst>
              </p14:cNvPr>
              <p14:cNvContentPartPr/>
              <p14:nvPr/>
            </p14:nvContentPartPr>
            <p14:xfrm>
              <a:off x="9076720" y="3733147"/>
              <a:ext cx="277200" cy="15120"/>
            </p14:xfrm>
          </p:contentPart>
        </mc:Choice>
        <mc:Fallback xmlns="">
          <p:pic>
            <p:nvPicPr>
              <p:cNvPr id="7" name="Ink 6">
                <a:extLst>
                  <a:ext uri="{FF2B5EF4-FFF2-40B4-BE49-F238E27FC236}">
                    <a16:creationId xmlns:a16="http://schemas.microsoft.com/office/drawing/2014/main" id="{49E6778E-9147-4F07-A39C-BD7EC2BE5E7D}"/>
                  </a:ext>
                </a:extLst>
              </p:cNvPr>
              <p:cNvPicPr/>
              <p:nvPr/>
            </p:nvPicPr>
            <p:blipFill>
              <a:blip r:embed="rId7"/>
              <a:stretch>
                <a:fillRect/>
              </a:stretch>
            </p:blipFill>
            <p:spPr>
              <a:xfrm>
                <a:off x="9040720" y="3661147"/>
                <a:ext cx="348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46055FF-BF71-41B9-8BA7-881052B6D992}"/>
                  </a:ext>
                </a:extLst>
              </p14:cNvPr>
              <p14:cNvContentPartPr/>
              <p14:nvPr/>
            </p14:nvContentPartPr>
            <p14:xfrm>
              <a:off x="11509600" y="3724867"/>
              <a:ext cx="310680" cy="360"/>
            </p14:xfrm>
          </p:contentPart>
        </mc:Choice>
        <mc:Fallback xmlns="">
          <p:pic>
            <p:nvPicPr>
              <p:cNvPr id="8" name="Ink 7">
                <a:extLst>
                  <a:ext uri="{FF2B5EF4-FFF2-40B4-BE49-F238E27FC236}">
                    <a16:creationId xmlns:a16="http://schemas.microsoft.com/office/drawing/2014/main" id="{546055FF-BF71-41B9-8BA7-881052B6D992}"/>
                  </a:ext>
                </a:extLst>
              </p:cNvPr>
              <p:cNvPicPr/>
              <p:nvPr/>
            </p:nvPicPr>
            <p:blipFill>
              <a:blip r:embed="rId9"/>
              <a:stretch>
                <a:fillRect/>
              </a:stretch>
            </p:blipFill>
            <p:spPr>
              <a:xfrm>
                <a:off x="11473600" y="3652867"/>
                <a:ext cx="382320" cy="144000"/>
              </a:xfrm>
              <a:prstGeom prst="rect">
                <a:avLst/>
              </a:prstGeom>
            </p:spPr>
          </p:pic>
        </mc:Fallback>
      </mc:AlternateContent>
    </p:spTree>
    <p:extLst>
      <p:ext uri="{BB962C8B-B14F-4D97-AF65-F5344CB8AC3E}">
        <p14:creationId xmlns:p14="http://schemas.microsoft.com/office/powerpoint/2010/main" val="134243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0FDD-3FBD-4606-B137-5F2A78E261A3}"/>
              </a:ext>
            </a:extLst>
          </p:cNvPr>
          <p:cNvSpPr>
            <a:spLocks noGrp="1"/>
          </p:cNvSpPr>
          <p:nvPr>
            <p:ph type="title"/>
          </p:nvPr>
        </p:nvSpPr>
        <p:spPr>
          <a:xfrm>
            <a:off x="0" y="0"/>
            <a:ext cx="12191999" cy="1073426"/>
          </a:xfrm>
          <a:solidFill>
            <a:srgbClr val="4D86A0"/>
          </a:solidFill>
        </p:spPr>
        <p:txBody>
          <a:bodyPr>
            <a:normAutofit/>
          </a:bodyPr>
          <a:lstStyle/>
          <a:p>
            <a:pPr marL="360000"/>
            <a:r>
              <a:rPr lang="en-GB" sz="237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Quote Builder – Small Business connection screen </a:t>
            </a:r>
          </a:p>
        </p:txBody>
      </p:sp>
      <p:pic>
        <p:nvPicPr>
          <p:cNvPr id="6" name="Content Placeholder 5">
            <a:extLst>
              <a:ext uri="{FF2B5EF4-FFF2-40B4-BE49-F238E27FC236}">
                <a16:creationId xmlns:a16="http://schemas.microsoft.com/office/drawing/2014/main" id="{5BF99053-DE11-4957-AF44-FF940D7EAD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91554" y="119269"/>
            <a:ext cx="808382" cy="834887"/>
          </a:xfrm>
        </p:spPr>
      </p:pic>
      <p:pic>
        <p:nvPicPr>
          <p:cNvPr id="9" name="Picture 8">
            <a:extLst>
              <a:ext uri="{FF2B5EF4-FFF2-40B4-BE49-F238E27FC236}">
                <a16:creationId xmlns:a16="http://schemas.microsoft.com/office/drawing/2014/main" id="{228EEAEE-1BC8-427D-8F73-ED52B8FF3960}"/>
              </a:ext>
            </a:extLst>
          </p:cNvPr>
          <p:cNvPicPr>
            <a:picLocks noChangeAspect="1"/>
          </p:cNvPicPr>
          <p:nvPr/>
        </p:nvPicPr>
        <p:blipFill>
          <a:blip r:embed="rId3"/>
          <a:stretch>
            <a:fillRect/>
          </a:stretch>
        </p:blipFill>
        <p:spPr>
          <a:xfrm>
            <a:off x="0" y="1073426"/>
            <a:ext cx="4083892" cy="4405859"/>
          </a:xfrm>
          <a:prstGeom prst="rect">
            <a:avLst/>
          </a:prstGeom>
        </p:spPr>
      </p:pic>
      <p:pic>
        <p:nvPicPr>
          <p:cNvPr id="10" name="Picture 9">
            <a:extLst>
              <a:ext uri="{FF2B5EF4-FFF2-40B4-BE49-F238E27FC236}">
                <a16:creationId xmlns:a16="http://schemas.microsoft.com/office/drawing/2014/main" id="{A80C9D26-1B0F-499B-ABA5-832B0B289EDE}"/>
              </a:ext>
            </a:extLst>
          </p:cNvPr>
          <p:cNvPicPr>
            <a:picLocks noChangeAspect="1"/>
          </p:cNvPicPr>
          <p:nvPr/>
        </p:nvPicPr>
        <p:blipFill>
          <a:blip r:embed="rId4"/>
          <a:stretch>
            <a:fillRect/>
          </a:stretch>
        </p:blipFill>
        <p:spPr>
          <a:xfrm>
            <a:off x="7791646" y="1073425"/>
            <a:ext cx="4381500" cy="5762625"/>
          </a:xfrm>
          <a:prstGeom prst="rect">
            <a:avLst/>
          </a:prstGeom>
        </p:spPr>
      </p:pic>
      <p:sp>
        <p:nvSpPr>
          <p:cNvPr id="11" name="TextBox 10">
            <a:extLst>
              <a:ext uri="{FF2B5EF4-FFF2-40B4-BE49-F238E27FC236}">
                <a16:creationId xmlns:a16="http://schemas.microsoft.com/office/drawing/2014/main" id="{8EBB8827-BDE7-40AA-986D-11CC787366E4}"/>
              </a:ext>
            </a:extLst>
          </p:cNvPr>
          <p:cNvSpPr txBox="1"/>
          <p:nvPr/>
        </p:nvSpPr>
        <p:spPr>
          <a:xfrm>
            <a:off x="4179459" y="1084703"/>
            <a:ext cx="3452327" cy="861774"/>
          </a:xfrm>
          <a:prstGeom prst="rect">
            <a:avLst/>
          </a:prstGeom>
          <a:noFill/>
        </p:spPr>
        <p:txBody>
          <a:bodyPr wrap="square" rtlCol="0">
            <a:spAutoFit/>
          </a:bodyPr>
          <a:lstStyle/>
          <a:p>
            <a:r>
              <a:rPr lang="en-GB" dirty="0"/>
              <a:t>        </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This is what you will see once you have clicked Edit. You have the spend caption option as before. </a:t>
            </a:r>
          </a:p>
        </p:txBody>
      </p:sp>
      <p:sp>
        <p:nvSpPr>
          <p:cNvPr id="12" name="Arrow: Left 11">
            <a:extLst>
              <a:ext uri="{FF2B5EF4-FFF2-40B4-BE49-F238E27FC236}">
                <a16:creationId xmlns:a16="http://schemas.microsoft.com/office/drawing/2014/main" id="{D70CD21E-FCEC-4846-BF9B-DFDCB0E0BC0C}"/>
              </a:ext>
            </a:extLst>
          </p:cNvPr>
          <p:cNvSpPr/>
          <p:nvPr/>
        </p:nvSpPr>
        <p:spPr>
          <a:xfrm>
            <a:off x="4179459" y="1084703"/>
            <a:ext cx="441791" cy="3409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32F25E61-4D14-416A-B50C-55BEA478371A}"/>
                  </a:ext>
                </a:extLst>
              </p14:cNvPr>
              <p14:cNvContentPartPr/>
              <p14:nvPr/>
            </p14:nvContentPartPr>
            <p14:xfrm>
              <a:off x="176080" y="3568267"/>
              <a:ext cx="444960" cy="15120"/>
            </p14:xfrm>
          </p:contentPart>
        </mc:Choice>
        <mc:Fallback xmlns="">
          <p:pic>
            <p:nvPicPr>
              <p:cNvPr id="13" name="Ink 12">
                <a:extLst>
                  <a:ext uri="{FF2B5EF4-FFF2-40B4-BE49-F238E27FC236}">
                    <a16:creationId xmlns:a16="http://schemas.microsoft.com/office/drawing/2014/main" id="{32F25E61-4D14-416A-B50C-55BEA478371A}"/>
                  </a:ext>
                </a:extLst>
              </p:cNvPr>
              <p:cNvPicPr/>
              <p:nvPr/>
            </p:nvPicPr>
            <p:blipFill>
              <a:blip r:embed="rId6"/>
              <a:stretch>
                <a:fillRect/>
              </a:stretch>
            </p:blipFill>
            <p:spPr>
              <a:xfrm>
                <a:off x="140080" y="3496267"/>
                <a:ext cx="516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9A5B2FAD-848A-4446-A383-962F67A430E7}"/>
                  </a:ext>
                </a:extLst>
              </p14:cNvPr>
              <p14:cNvContentPartPr/>
              <p14:nvPr/>
            </p14:nvContentPartPr>
            <p14:xfrm>
              <a:off x="226480" y="3792907"/>
              <a:ext cx="906480" cy="41400"/>
            </p14:xfrm>
          </p:contentPart>
        </mc:Choice>
        <mc:Fallback xmlns="">
          <p:pic>
            <p:nvPicPr>
              <p:cNvPr id="14" name="Ink 13">
                <a:extLst>
                  <a:ext uri="{FF2B5EF4-FFF2-40B4-BE49-F238E27FC236}">
                    <a16:creationId xmlns:a16="http://schemas.microsoft.com/office/drawing/2014/main" id="{9A5B2FAD-848A-4446-A383-962F67A430E7}"/>
                  </a:ext>
                </a:extLst>
              </p:cNvPr>
              <p:cNvPicPr/>
              <p:nvPr/>
            </p:nvPicPr>
            <p:blipFill>
              <a:blip r:embed="rId8"/>
              <a:stretch>
                <a:fillRect/>
              </a:stretch>
            </p:blipFill>
            <p:spPr>
              <a:xfrm>
                <a:off x="190480" y="3720907"/>
                <a:ext cx="978120" cy="185040"/>
              </a:xfrm>
              <a:prstGeom prst="rect">
                <a:avLst/>
              </a:prstGeom>
            </p:spPr>
          </p:pic>
        </mc:Fallback>
      </mc:AlternateContent>
      <p:sp>
        <p:nvSpPr>
          <p:cNvPr id="15" name="Arrow: Right 14">
            <a:extLst>
              <a:ext uri="{FF2B5EF4-FFF2-40B4-BE49-F238E27FC236}">
                <a16:creationId xmlns:a16="http://schemas.microsoft.com/office/drawing/2014/main" id="{27F636C2-CDD5-483C-B3BC-5719C56EE0B0}"/>
              </a:ext>
            </a:extLst>
          </p:cNvPr>
          <p:cNvSpPr/>
          <p:nvPr/>
        </p:nvSpPr>
        <p:spPr>
          <a:xfrm>
            <a:off x="7331280" y="2256997"/>
            <a:ext cx="441513" cy="352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404E4675-33A3-4A59-AF31-6FEA9BE1E706}"/>
              </a:ext>
            </a:extLst>
          </p:cNvPr>
          <p:cNvSpPr txBox="1"/>
          <p:nvPr/>
        </p:nvSpPr>
        <p:spPr>
          <a:xfrm>
            <a:off x="4179459" y="2361746"/>
            <a:ext cx="3132968" cy="1815882"/>
          </a:xfrm>
          <a:prstGeom prst="rect">
            <a:avLst/>
          </a:prstGeom>
          <a:noFill/>
        </p:spPr>
        <p:txBody>
          <a:bodyPr wrap="square" rtlCol="0">
            <a:spAutoFit/>
          </a:body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As you can see you get the same options as on the upgrade screen to change the spend cap amount or opt out if required. Each user can have their own individual spend cap value. </a:t>
            </a:r>
          </a:p>
        </p:txBody>
      </p:sp>
    </p:spTree>
    <p:extLst>
      <p:ext uri="{BB962C8B-B14F-4D97-AF65-F5344CB8AC3E}">
        <p14:creationId xmlns:p14="http://schemas.microsoft.com/office/powerpoint/2010/main" val="2701609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 July" id="{F89970C3-D35C-417C-A868-0F05E14FD58A}" vid="{9838E5CB-9FF0-4770-8733-536810B73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0A413575D6E84BAF77C81E5F2A8DE9" ma:contentTypeVersion="12" ma:contentTypeDescription="Create a new document." ma:contentTypeScope="" ma:versionID="3f23b7279f1047a1511e2b2fc0fa8a87">
  <xsd:schema xmlns:xsd="http://www.w3.org/2001/XMLSchema" xmlns:xs="http://www.w3.org/2001/XMLSchema" xmlns:p="http://schemas.microsoft.com/office/2006/metadata/properties" xmlns:ns3="b83eb6a2-e84f-48b4-83d2-814b0e6f8cc2" xmlns:ns4="e38d4eb5-795b-4137-808e-8b0cf9ad29e0" targetNamespace="http://schemas.microsoft.com/office/2006/metadata/properties" ma:root="true" ma:fieldsID="50dfad13d3202283f13582580c1e6724" ns3:_="" ns4:_="">
    <xsd:import namespace="b83eb6a2-e84f-48b4-83d2-814b0e6f8cc2"/>
    <xsd:import namespace="e38d4eb5-795b-4137-808e-8b0cf9ad29e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b6a2-e84f-48b4-83d2-814b0e6f8c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8d4eb5-795b-4137-808e-8b0cf9ad29e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6C3305-2C79-4EAF-BD74-4E9B041C4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b6a2-e84f-48b4-83d2-814b0e6f8cc2"/>
    <ds:schemaRef ds:uri="e38d4eb5-795b-4137-808e-8b0cf9ad2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358DA8-4360-4757-B241-17C5A1668ABD}">
  <ds:schemaRefs>
    <ds:schemaRef ds:uri="http://schemas.microsoft.com/sharepoint/v3/contenttype/forms"/>
  </ds:schemaRefs>
</ds:datastoreItem>
</file>

<file path=customXml/itemProps3.xml><?xml version="1.0" encoding="utf-8"?>
<ds:datastoreItem xmlns:ds="http://schemas.openxmlformats.org/officeDocument/2006/customXml" ds:itemID="{C8655E2E-27DB-4844-B28C-B3763B618350}">
  <ds:schemaRefs>
    <ds:schemaRef ds:uri="http://schemas.microsoft.com/office/2006/documentManagement/types"/>
    <ds:schemaRef ds:uri="http://schemas.microsoft.com/office/2006/metadata/properties"/>
    <ds:schemaRef ds:uri="e38d4eb5-795b-4137-808e-8b0cf9ad29e0"/>
    <ds:schemaRef ds:uri="http://schemas.microsoft.com/office/infopath/2007/PartnerControls"/>
    <ds:schemaRef ds:uri="http://purl.org/dc/terms/"/>
    <ds:schemaRef ds:uri="b83eb6a2-e84f-48b4-83d2-814b0e6f8cc2"/>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BD July</Template>
  <TotalTime>279</TotalTime>
  <Words>1053</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 Light</vt:lpstr>
      <vt:lpstr>Office Theme</vt:lpstr>
      <vt:lpstr>Spend Caps How To Guide October 2018</vt:lpstr>
      <vt:lpstr> Small Business</vt:lpstr>
      <vt:lpstr>Spend Caps – Small Business </vt:lpstr>
      <vt:lpstr>Quote Builder – Quick Quote </vt:lpstr>
      <vt:lpstr>Quote Builder – Proposal Example</vt:lpstr>
      <vt:lpstr>Quote Builder – Small Business upgrade info screen </vt:lpstr>
      <vt:lpstr>Quote Builder – Small Business proposal screen </vt:lpstr>
      <vt:lpstr>Quote Builder – Small Business order screen </vt:lpstr>
      <vt:lpstr>Quote Builder – Small Business connection screen </vt:lpstr>
      <vt:lpstr>Quote Builder – Small Business order screen </vt:lpstr>
      <vt:lpstr> Corporate</vt:lpstr>
      <vt:lpstr>Spend Caps - Corporate </vt:lpstr>
      <vt:lpstr>Quote Builder – Corporate upgrade info screen </vt:lpstr>
      <vt:lpstr>Quote Builder – Corporate order screen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2018  UPDATES.</dc:title>
  <dc:creator>Beckie Campbell</dc:creator>
  <cp:lastModifiedBy>Michelle Berry</cp:lastModifiedBy>
  <cp:revision>24</cp:revision>
  <dcterms:created xsi:type="dcterms:W3CDTF">2018-07-27T09:04:32Z</dcterms:created>
  <dcterms:modified xsi:type="dcterms:W3CDTF">2020-10-02T10:40:41Z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0x010100910A413575D6E84BAF77C81E5F2A8DE9</vt:lpwstr>
  </property>
</Properties>
</file>