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60" r:id="rId7"/>
    <p:sldId id="258" r:id="rId8"/>
    <p:sldId id="259" r:id="rId9"/>
    <p:sldId id="261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1"/>
    <a:srgbClr val="FFE700"/>
    <a:srgbClr val="656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43" d="100"/>
          <a:sy n="43" d="100"/>
        </p:scale>
        <p:origin x="217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44C2-BA91-1448-A1DF-12C9166C13E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E76D-A62F-FC49-B00F-5F0648CC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usiness.ee.co.uk/large-business/es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business.ee.co.uk/small-medium-business/why-ee" TargetMode="External"/><Relationship Id="rId4" Type="http://schemas.openxmlformats.org/officeDocument/2006/relationships/hyperlink" Target="ee.co.uk/why-ee/clai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B3AEA4-BE6E-1047-AC8B-5F444E8DCBA4}"/>
              </a:ext>
            </a:extLst>
          </p:cNvPr>
          <p:cNvSpPr txBox="1"/>
          <p:nvPr/>
        </p:nvSpPr>
        <p:spPr>
          <a:xfrm>
            <a:off x="0" y="5408907"/>
            <a:ext cx="7559675" cy="6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Date&gt; </a:t>
            </a: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|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 &lt;Partner Name&gt;</a:t>
            </a:r>
          </a:p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Call me on: 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Number&gt;</a:t>
            </a: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 | Email me at: 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Email&gt;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9B6BE-2FB2-D049-8E08-D5D14AFCAF1F}"/>
              </a:ext>
            </a:extLst>
          </p:cNvPr>
          <p:cNvSpPr txBox="1"/>
          <p:nvPr/>
        </p:nvSpPr>
        <p:spPr>
          <a:xfrm>
            <a:off x="0" y="4666198"/>
            <a:ext cx="7559675" cy="6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Date&gt; </a:t>
            </a: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|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 &lt;Editable Team Member Name&gt;</a:t>
            </a:r>
          </a:p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Call me on: 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Number&gt;</a:t>
            </a:r>
            <a:r>
              <a:rPr lang="en-GB" sz="1200" dirty="0">
                <a:solidFill>
                  <a:schemeClr val="bg1"/>
                </a:solidFill>
                <a:latin typeface="Rubrik" panose="02000503000000020004" pitchFamily="2" charset="0"/>
              </a:rPr>
              <a:t> | Email me at: </a:t>
            </a:r>
            <a:r>
              <a:rPr lang="en-GB" sz="1200" b="1" dirty="0">
                <a:solidFill>
                  <a:srgbClr val="FFE700"/>
                </a:solidFill>
                <a:latin typeface="Rubrik Regular" panose="02000503000000020004" pitchFamily="2" charset="0"/>
              </a:rPr>
              <a:t>&lt;Editable Email&gt;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BD8C3-7FB8-435C-9D1E-15831E44218F}"/>
              </a:ext>
            </a:extLst>
          </p:cNvPr>
          <p:cNvSpPr/>
          <p:nvPr/>
        </p:nvSpPr>
        <p:spPr>
          <a:xfrm>
            <a:off x="0" y="9712035"/>
            <a:ext cx="7559675" cy="124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2485C-88AC-423B-8294-BD26A788442C}"/>
              </a:ext>
            </a:extLst>
          </p:cNvPr>
          <p:cNvSpPr txBox="1"/>
          <p:nvPr/>
        </p:nvSpPr>
        <p:spPr>
          <a:xfrm>
            <a:off x="337561" y="10018948"/>
            <a:ext cx="652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&lt;</a:t>
            </a:r>
            <a:r>
              <a:rPr lang="en-GB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add partner logo here</a:t>
            </a:r>
            <a:r>
              <a:rPr lang="en-US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&gt;</a:t>
            </a:r>
            <a:endParaRPr lang="en-GB" sz="1200" b="1" dirty="0">
              <a:solidFill>
                <a:srgbClr val="00ADB1"/>
              </a:solidFill>
              <a:latin typeface="Rubrik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6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37D19F-F4A5-9541-9C81-8FBFF17D4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9790"/>
              </p:ext>
            </p:extLst>
          </p:nvPr>
        </p:nvGraphicFramePr>
        <p:xfrm>
          <a:off x="531525" y="3278519"/>
          <a:ext cx="6520204" cy="611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624">
                  <a:extLst>
                    <a:ext uri="{9D8B030D-6E8A-4147-A177-3AD203B41FA5}">
                      <a16:colId xmlns:a16="http://schemas.microsoft.com/office/drawing/2014/main" val="3669366263"/>
                    </a:ext>
                  </a:extLst>
                </a:gridCol>
                <a:gridCol w="3843580">
                  <a:extLst>
                    <a:ext uri="{9D8B030D-6E8A-4147-A177-3AD203B41FA5}">
                      <a16:colId xmlns:a16="http://schemas.microsoft.com/office/drawing/2014/main" val="3479161136"/>
                    </a:ext>
                  </a:extLst>
                </a:gridCol>
              </a:tblGrid>
              <a:tr h="441075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ubrik Regular" panose="02000503000000020004" pitchFamily="2" charset="0"/>
                        </a:rPr>
                        <a:t>Title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ubrik Regular" panose="02000503000000020004" pitchFamily="2" charset="0"/>
                        </a:rPr>
                        <a:t>Information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11531"/>
                  </a:ext>
                </a:extLst>
              </a:tr>
              <a:tr h="3874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Date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67469"/>
                  </a:ext>
                </a:extLst>
              </a:tr>
              <a:tr h="340962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Customer Business Name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68905"/>
                  </a:ext>
                </a:extLst>
              </a:tr>
              <a:tr h="345535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Customer Contact Name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8066"/>
                  </a:ext>
                </a:extLst>
              </a:tr>
              <a:tr h="336391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Term of contract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5701"/>
                  </a:ext>
                </a:extLst>
              </a:tr>
              <a:tr h="309966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Users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4464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Data usage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35802"/>
                  </a:ext>
                </a:extLst>
              </a:tr>
              <a:tr h="387456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Minutes &amp; Texts usage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5337"/>
                  </a:ext>
                </a:extLst>
              </a:tr>
              <a:tr h="2293750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Hardware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9305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effectLst/>
                          <a:latin typeface="Rubrik" panose="02000503000000020004" pitchFamily="2" charset="0"/>
                          <a:ea typeface="+mn-ea"/>
                          <a:cs typeface="+mn-cs"/>
                        </a:rPr>
                        <a:t>Other information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16499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rgbClr val="FFE700"/>
                          </a:solidFill>
                          <a:effectLst/>
                          <a:latin typeface="Rubrik Regular" panose="02000503000000020004" pitchFamily="2" charset="0"/>
                          <a:ea typeface="+mn-ea"/>
                          <a:cs typeface="+mn-cs"/>
                        </a:rPr>
                        <a:t>Total cost per month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904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5ACE3F-3489-B645-BBFF-9E97F13C16FB}"/>
              </a:ext>
            </a:extLst>
          </p:cNvPr>
          <p:cNvSpPr txBox="1"/>
          <p:nvPr/>
        </p:nvSpPr>
        <p:spPr>
          <a:xfrm>
            <a:off x="531525" y="9686441"/>
            <a:ext cx="652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&lt;</a:t>
            </a:r>
            <a:r>
              <a:rPr lang="en-GB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add additional elements</a:t>
            </a:r>
            <a:r>
              <a:rPr lang="en-US" sz="1200" b="1" dirty="0">
                <a:solidFill>
                  <a:srgbClr val="00ADB1"/>
                </a:solidFill>
                <a:latin typeface="Rubrik Regular" panose="02000503000000020004" pitchFamily="2" charset="0"/>
              </a:rPr>
              <a:t> here&gt;</a:t>
            </a:r>
            <a:endParaRPr lang="en-GB" sz="1200" b="1" dirty="0">
              <a:solidFill>
                <a:srgbClr val="00ADB1"/>
              </a:solidFill>
              <a:latin typeface="Rubrik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4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E59D820-DFCB-614A-A851-6CA2AF412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69436"/>
              </p:ext>
            </p:extLst>
          </p:nvPr>
        </p:nvGraphicFramePr>
        <p:xfrm>
          <a:off x="519735" y="2054153"/>
          <a:ext cx="6520204" cy="811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624">
                  <a:extLst>
                    <a:ext uri="{9D8B030D-6E8A-4147-A177-3AD203B41FA5}">
                      <a16:colId xmlns:a16="http://schemas.microsoft.com/office/drawing/2014/main" val="3669366263"/>
                    </a:ext>
                  </a:extLst>
                </a:gridCol>
                <a:gridCol w="3843580">
                  <a:extLst>
                    <a:ext uri="{9D8B030D-6E8A-4147-A177-3AD203B41FA5}">
                      <a16:colId xmlns:a16="http://schemas.microsoft.com/office/drawing/2014/main" val="3479161136"/>
                    </a:ext>
                  </a:extLst>
                </a:gridCol>
              </a:tblGrid>
              <a:tr h="441075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ubrik Regular" panose="02000503000000020004" pitchFamily="2" charset="0"/>
                        </a:rPr>
                        <a:t>Title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Rubrik Regular" panose="02000503000000020004" pitchFamily="2" charset="0"/>
                        </a:rPr>
                        <a:t>Information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11531"/>
                  </a:ext>
                </a:extLst>
              </a:tr>
              <a:tr h="82140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67469"/>
                  </a:ext>
                </a:extLst>
              </a:tr>
              <a:tr h="74391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68905"/>
                  </a:ext>
                </a:extLst>
              </a:tr>
              <a:tr h="66642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8066"/>
                  </a:ext>
                </a:extLst>
              </a:tr>
              <a:tr h="68192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5701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4464"/>
                  </a:ext>
                </a:extLst>
              </a:tr>
              <a:tr h="74391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35802"/>
                  </a:ext>
                </a:extLst>
              </a:tr>
              <a:tr h="79041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5337"/>
                  </a:ext>
                </a:extLst>
              </a:tr>
              <a:tr h="80591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9305"/>
                  </a:ext>
                </a:extLst>
              </a:tr>
              <a:tr h="74391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&lt;Title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Rubrik" panose="02000503000000020004" pitchFamily="2" charset="0"/>
                        </a:rPr>
                        <a:t>&lt;Information goes here&gt;</a:t>
                      </a:r>
                    </a:p>
                  </a:txBody>
                  <a:tcPr marL="251999" anchor="ctr">
                    <a:solidFill>
                      <a:srgbClr val="00A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16499"/>
                  </a:ext>
                </a:extLst>
              </a:tr>
              <a:tr h="976394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rgbClr val="FFE700"/>
                          </a:solidFill>
                          <a:effectLst/>
                          <a:latin typeface="Rubrik Regular" panose="02000503000000020004" pitchFamily="2" charset="0"/>
                          <a:ea typeface="+mn-ea"/>
                          <a:cs typeface="+mn-cs"/>
                        </a:rPr>
                        <a:t>Total cost per month</a:t>
                      </a: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  <a:latin typeface="Rubrik" panose="02000503000000020004" pitchFamily="2" charset="0"/>
                      </a:endParaRPr>
                    </a:p>
                  </a:txBody>
                  <a:tcPr marL="251999" anchor="ctr">
                    <a:solidFill>
                      <a:srgbClr val="656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9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6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3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14C07C-0D8E-7745-9313-6D68FFB837F6}"/>
              </a:ext>
            </a:extLst>
          </p:cNvPr>
          <p:cNvSpPr/>
          <p:nvPr/>
        </p:nvSpPr>
        <p:spPr>
          <a:xfrm>
            <a:off x="1794201" y="2837111"/>
            <a:ext cx="1230733" cy="187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458F0173-0096-2F49-934E-A23F0C9E4EFC}"/>
              </a:ext>
            </a:extLst>
          </p:cNvPr>
          <p:cNvSpPr/>
          <p:nvPr/>
        </p:nvSpPr>
        <p:spPr>
          <a:xfrm>
            <a:off x="3197929" y="4053016"/>
            <a:ext cx="2080877" cy="24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4A54797D-5776-6648-AD9B-AFFE9FCD736B}"/>
              </a:ext>
            </a:extLst>
          </p:cNvPr>
          <p:cNvSpPr/>
          <p:nvPr/>
        </p:nvSpPr>
        <p:spPr>
          <a:xfrm>
            <a:off x="1920239" y="6879470"/>
            <a:ext cx="978655" cy="291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1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591C9FE8C024C9A5EE93833A9A686" ma:contentTypeVersion="27" ma:contentTypeDescription="Create a new document." ma:contentTypeScope="" ma:versionID="a59e8cee131850358600326d8f6a7c44">
  <xsd:schema xmlns:xsd="http://www.w3.org/2001/XMLSchema" xmlns:xs="http://www.w3.org/2001/XMLSchema" xmlns:p="http://schemas.microsoft.com/office/2006/metadata/properties" xmlns:ns1="http://schemas.microsoft.com/sharepoint/v3" xmlns:ns2="64de2014-2880-4f27-ade9-fac148a529dc" xmlns:ns3="http://schemas.microsoft.com/sharepoint/v4" targetNamespace="http://schemas.microsoft.com/office/2006/metadata/properties" ma:root="true" ma:fieldsID="14f4c73f43fb4d8e160929ca2df1802b" ns1:_="" ns2:_="" ns3:_="">
    <xsd:import namespace="http://schemas.microsoft.com/sharepoint/v3"/>
    <xsd:import namespace="64de2014-2880-4f27-ade9-fac148a529d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ocument_x0020_Type"/>
                <xsd:element ref="ns2:Audience"/>
                <xsd:element ref="ns2:Tags" minOccurs="0"/>
                <xsd:element ref="ns2:Featured_x0020_Tag" minOccurs="0"/>
                <xsd:element ref="ns2:Visibility" minOccurs="0"/>
                <xsd:element ref="ns2:Active" minOccurs="0"/>
                <xsd:element ref="ns2:Sales_x0020_Toolkit" minOccurs="0"/>
                <xsd:element ref="ns2:Last_x0020_Updated"/>
                <xsd:element ref="ns2:Review_x0020_Date"/>
                <xsd:element ref="ns2:Content_x0020_Owner" minOccurs="0"/>
                <xsd:element ref="ns2:Content_x0020_Provider" minOccurs="0"/>
                <xsd:element ref="ns3:IconOverlay" minOccurs="0"/>
                <xsd:element ref="ns2:Added_x0020_to_x0020_BT_x002e_com" minOccurs="0"/>
                <xsd:element ref="ns2:Notes0" minOccurs="0"/>
                <xsd:element ref="ns2:Product_x0020_Area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5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6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7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8" nillable="true" ma:displayName="Number of Likes" ma:internalName="LikesCount">
      <xsd:simpleType>
        <xsd:restriction base="dms:Unknown"/>
      </xsd:simpleType>
    </xsd:element>
    <xsd:element name="LikedBy" ma:index="29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e2014-2880-4f27-ade9-fac148a529dc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Text">
          <xsd:maxLength value="255"/>
        </xsd:restriction>
      </xsd:simpleType>
    </xsd:element>
    <xsd:element name="Document_x0020_Type" ma:index="3" ma:displayName="Document Type" ma:list="{fda3835f-45be-4da4-8967-fa5bf5965c7b}" ma:internalName="Document_x0020_Type" ma:showField="Title">
      <xsd:simpleType>
        <xsd:restriction base="dms:Lookup"/>
      </xsd:simpleType>
    </xsd:element>
    <xsd:element name="Audience" ma:index="4" ma:displayName="Audience" ma:default="Internal" ma:format="Dropdown" ma:internalName="Audience">
      <xsd:simpleType>
        <xsd:restriction base="dms:Choice">
          <xsd:enumeration value="Internal"/>
          <xsd:enumeration value="External"/>
        </xsd:restriction>
      </xsd:simpleType>
    </xsd:element>
    <xsd:element name="Tags" ma:index="5" nillable="true" ma:displayName="Tags" ma:list="{4c6968ae-9e4c-4372-975c-ea384681cd6d}" ma:internalName="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eatured_x0020_Tag" ma:index="6" nillable="true" ma:displayName="Featured Tag" ma:list="{4c6968ae-9e4c-4372-975c-ea384681cd6d}" ma:internalName="Featured_x0020_Tag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sibility" ma:index="7" nillable="true" ma:displayName="Visibility" ma:list="{cc866b24-b904-4582-ae3f-af169f933cd0}" ma:internalName="Visibility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tive" ma:index="8" nillable="true" ma:displayName="Active" ma:default="1" ma:internalName="Active">
      <xsd:simpleType>
        <xsd:restriction base="dms:Boolean"/>
      </xsd:simpleType>
    </xsd:element>
    <xsd:element name="Sales_x0020_Toolkit" ma:index="9" nillable="true" ma:displayName="Sales Toolkit" ma:default="1" ma:internalName="Sales_x0020_Toolkit">
      <xsd:simpleType>
        <xsd:restriction base="dms:Boolean"/>
      </xsd:simpleType>
    </xsd:element>
    <xsd:element name="Last_x0020_Updated" ma:index="10" ma:displayName="Last Updated" ma:default="[today]" ma:format="DateOnly" ma:internalName="Last_x0020_Updated">
      <xsd:simpleType>
        <xsd:restriction base="dms:DateTime"/>
      </xsd:simpleType>
    </xsd:element>
    <xsd:element name="Review_x0020_Date" ma:index="11" ma:displayName="Review Date" ma:format="DateOnly" ma:internalName="Review_x0020_Date">
      <xsd:simpleType>
        <xsd:restriction base="dms:DateTime"/>
      </xsd:simpleType>
    </xsd:element>
    <xsd:element name="Content_x0020_Owner" ma:index="12" nillable="true" ma:displayName="Content Owner" ma:list="UserInfo" ma:SharePointGroup="0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Provider" ma:index="13" nillable="true" ma:displayName="Content Provider" ma:list="UserInfo" ma:SharePointGroup="0" ma:internalName="Content_x0020_Provi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ed_x0020_to_x0020_BT_x002e_com" ma:index="21" nillable="true" ma:displayName="Added to BT.com" ma:default="0" ma:internalName="Added_x0020_to_x0020_BT_x002e_com">
      <xsd:simpleType>
        <xsd:restriction base="dms:Boolean"/>
      </xsd:simpleType>
    </xsd:element>
    <xsd:element name="Notes0" ma:index="22" nillable="true" ma:displayName="Notes" ma:internalName="Notes0">
      <xsd:simpleType>
        <xsd:restriction base="dms:Note">
          <xsd:maxLength value="255"/>
        </xsd:restriction>
      </xsd:simpleType>
    </xsd:element>
    <xsd:element name="Product_x0020_Area" ma:index="23" nillable="true" ma:displayName="Product Area" ma:list="{b1638b92-a9f9-4a9e-93dc-c1ed51bd4aed}" ma:internalName="Product_x0020_Area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les_x0020_Toolkit xmlns="64de2014-2880-4f27-ade9-fac148a529dc">true</Sales_x0020_Toolkit>
    <LikesCount xmlns="http://schemas.microsoft.com/sharepoint/v3" xsi:nil="true"/>
    <Audience xmlns="64de2014-2880-4f27-ade9-fac148a529dc">External</Audience>
    <Review_x0020_Date xmlns="64de2014-2880-4f27-ade9-fac148a529dc">2022-04-10T23:00:00+00:00</Review_x0020_Date>
    <Content_x0020_Owner xmlns="64de2014-2880-4f27-ade9-fac148a529dc">
      <UserInfo>
        <DisplayName>Deevy,LD,Lloyd,NNH6 R</DisplayName>
        <AccountId>30</AccountId>
        <AccountType/>
      </UserInfo>
    </Content_x0020_Owner>
    <Tags xmlns="64de2014-2880-4f27-ade9-fac148a529dc">
      <Value>143</Value>
    </Tags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Product_x0020_Area xmlns="64de2014-2880-4f27-ade9-fac148a529dc" xsi:nil="true"/>
    <Last_x0020_Updated xmlns="64de2014-2880-4f27-ade9-fac148a529dc">2022-01-11T00:00:00+00:00</Last_x0020_Updated>
    <Notes0 xmlns="64de2014-2880-4f27-ade9-fac148a529dc" xsi:nil="true"/>
    <Featured_x0020_Tag xmlns="64de2014-2880-4f27-ade9-fac148a529dc"/>
    <Added_x0020_to_x0020_BT_x002e_com xmlns="64de2014-2880-4f27-ade9-fac148a529dc">false</Added_x0020_to_x0020_BT_x002e_com>
    <Active xmlns="64de2014-2880-4f27-ade9-fac148a529dc">true</Active>
    <Description0 xmlns="64de2014-2880-4f27-ade9-fac148a529dc">Template is in EE Branding</Description0>
    <Document_x0020_Type xmlns="64de2014-2880-4f27-ade9-fac148a529dc">13</Document_x0020_Type>
    <Visibility xmlns="64de2014-2880-4f27-ade9-fac148a529dc">
      <Value>3</Value>
      <Value>6</Value>
    </Visibility>
    <Content_x0020_Provider xmlns="64de2014-2880-4f27-ade9-fac148a529dc">
      <UserInfo>
        <DisplayName>Deevy,LD,Lloyd,NNH6 R</DisplayName>
        <AccountId>30</AccountId>
        <AccountType/>
      </UserInfo>
    </Content_x0020_Provider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9614E77-33F8-42B2-96A2-2262E90D6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e2014-2880-4f27-ade9-fac148a529d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787A5-ABA4-4A13-8AFE-B95F6CF50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C94E03-2DB5-4F0C-BAA6-86D562AC09E8}">
  <ds:schemaRefs>
    <ds:schemaRef ds:uri="http://schemas.microsoft.com/office/2006/metadata/properties"/>
    <ds:schemaRef ds:uri="http://schemas.microsoft.com/office/infopath/2007/PartnerControls"/>
    <ds:schemaRef ds:uri="64de2014-2880-4f27-ade9-fac148a529dc"/>
    <ds:schemaRef ds:uri="http://schemas.microsoft.com/sharepoint/v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188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Rubrik</vt:lpstr>
      <vt:lpstr>Rubrik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Business Plans - Shared Plans Quote Template</dc:title>
  <dc:creator>Citizens2 Comms</dc:creator>
  <cp:lastModifiedBy>Michelle Berry</cp:lastModifiedBy>
  <cp:revision>8</cp:revision>
  <dcterms:created xsi:type="dcterms:W3CDTF">2021-12-14T14:39:17Z</dcterms:created>
  <dcterms:modified xsi:type="dcterms:W3CDTF">2022-06-14T09:47:53Z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0x010100682591C9FE8C024C9A5EE93833A9A686</vt:lpwstr>
  </property>
  <property fmtid="{D5CDD505-2E9C-101B-9397-08002B2CF9AE}" pid="3" name="MSIP_Label_55818d02-8d25-4bb9-b27c-e4db64670887_Enabled">
    <vt:lpwstr>true</vt:lpwstr>
  </property>
  <property fmtid="{D5CDD505-2E9C-101B-9397-08002B2CF9AE}" pid="4" name="MSIP_Label_55818d02-8d25-4bb9-b27c-e4db64670887_SetDate">
    <vt:lpwstr>2022-05-30T09:19:31Z</vt:lpwstr>
  </property>
  <property fmtid="{D5CDD505-2E9C-101B-9397-08002B2CF9AE}" pid="5" name="MSIP_Label_55818d02-8d25-4bb9-b27c-e4db64670887_Method">
    <vt:lpwstr>Standard</vt:lpwstr>
  </property>
  <property fmtid="{D5CDD505-2E9C-101B-9397-08002B2CF9AE}" pid="6" name="MSIP_Label_55818d02-8d25-4bb9-b27c-e4db64670887_Name">
    <vt:lpwstr>55818d02-8d25-4bb9-b27c-e4db64670887</vt:lpwstr>
  </property>
  <property fmtid="{D5CDD505-2E9C-101B-9397-08002B2CF9AE}" pid="7" name="MSIP_Label_55818d02-8d25-4bb9-b27c-e4db64670887_SiteId">
    <vt:lpwstr>a7f35688-9c00-4d5e-ba41-29f146377ab0</vt:lpwstr>
  </property>
  <property fmtid="{D5CDD505-2E9C-101B-9397-08002B2CF9AE}" pid="8" name="MSIP_Label_55818d02-8d25-4bb9-b27c-e4db64670887_ActionId">
    <vt:lpwstr>2efbfb6f-4577-4436-9718-e12caaeaa8c1</vt:lpwstr>
  </property>
  <property fmtid="{D5CDD505-2E9C-101B-9397-08002B2CF9AE}" pid="9" name="MSIP_Label_55818d02-8d25-4bb9-b27c-e4db64670887_ContentBits">
    <vt:lpwstr>0</vt:lpwstr>
  </property>
</Properties>
</file>